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0" r:id="rId6"/>
    <p:sldId id="265" r:id="rId7"/>
    <p:sldId id="264" r:id="rId8"/>
    <p:sldId id="263" r:id="rId9"/>
    <p:sldId id="268" r:id="rId10"/>
    <p:sldId id="267" r:id="rId11"/>
    <p:sldId id="272" r:id="rId12"/>
    <p:sldId id="269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20" autoAdjust="0"/>
    <p:restoredTop sz="94660"/>
  </p:normalViewPr>
  <p:slideViewPr>
    <p:cSldViewPr snapToGrid="0">
      <p:cViewPr varScale="1">
        <p:scale>
          <a:sx n="55" d="100"/>
          <a:sy n="55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277" units="cm"/>
          <inkml:channel name="Y" type="integer" max="16423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6648" units="1/cm"/>
          <inkml:channelProperty channel="Y" name="resolution" value="1000.182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5:21:35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9479 8117 51 0,'-3'-10'9'0,"0"-1"-9"15,2 2 8-15,1 2-13 0,2-2-7 16,0 2 3-16,-1 2-4 0,-1 2-16 16</inkml:trace>
  <inkml:trace contextRef="#ctx0" brushRef="#br0" timeOffset="43872.0879">12797 8535 10 0,'0'3'25'0,"1"0"-1"0,2 2-2 16,-2 2 0-16,-1 0 4 0,0 1-1 0,0 2 0 16,-1 3 3-16,1 0-2 0,-3 1-2 15,1 2 3-15,0 3-3 0,1-1-5 16,-2 0 1-16,0 3-3 0,-4-2-1 16,2-3 2-16,-4-1-1 0,1 2 0 15,2-4 6-15,2 1-3 0,-1 0-1 16,1 0 0-16,1-1-4 0,1 1-3 15,-2-2-2-15,3 1-5 0,-2-2-3 0,3-3 2 16,0 0-3-16,-1-3-2 0,1-1 3 16,-2-3-1-16,0 2-1 0,2-3 3 15,-2 0-1-15,0-2-1 0,1 2 5 16,2-1-1-16,-1 0-2 0,0-3 4 16,0-2-4-16,-4-2-1 0,5-5 2 15,1-1-3-15,-1 0-1 0,0-2 2 16,6-1-3-16,-2 1 0 0,3-1 4 0,-2 0-3 15,2-1-2-15,-2-4 4 0,2 0-2 16,0-1 0-16,1-1 2 0,0-2-2 16,2 3-2-16,1-1 4 0,-3 1-3 15,5 3 0-15,-1 0 3 0,0 2-2 16,0 3-1-16,2 1 3 0,-3-2-2 16,1 1-1-16,0 3 2 0,-1 2-2 15,0 2 0-15,0 4 2 0,1 4-1 0,-2 0-1 16,-2 0 5-16,3 4 0 0,-4 1 0 15,2 3 5-15,-1 0 1 0,0 1-1 16,-1 1 4-16,2-1-3 0,-4 0-2 16,2 3 5-16,-1-3-2 0,0 0-2 15,-3-2 4-15,3 1-1 0,-4 0-1 16,1 1 2-16,-1-1-2 0,1 2-3 16,-2 0 2-16,0 0-3 0,0 2-1 0,-2 1 0 15,0 1-2-15,0 4-2 0,0 0 3 16,-2 0-1-16,-1 0 0 0,-1-1 5 15,0 0 1-15,-1-3 1 0,1-2 3 16,-1-1 0-16,1-2-1 0,0-4 1 16,1 2-2-16,0-1-3 0,2-1-2 15,-1 1-2-15,1 0-3 0,1-2 1 0,0 2-3 16,0 1-2-16,0 1 3 0,-1-1-1 16,0 4-2-16,-1-2 4 0,0 1-3 15,0 0 0-15,1 1 3 0,0-1-10 16,-1 0-11-16,2-2-18 0,0 1-31 15,2-3-67-15,0-2 30 0,1-1-84 16,-2-1-197-16</inkml:trace>
  <inkml:trace contextRef="#ctx0" brushRef="#br0" timeOffset="44870.2166">13394 8645 15 0,'-3'-5'53'0,"0"1"-3"0,2 2-5 0,0-2 7 16,0 3 0-16,-2-1-3 0,3 2-8 15,-1-1-4-15,-1 1-1 0,1 0-8 16,0 0-9-16,-2 3-3 0,3-2-5 15,-2 0-6-15,0 2 3 0,2-2-4 16,-2 0-1-16,-1-1 3 0,4 2-2 16,-1-2-3-16,0 0 4 0,0 0-3 15,0 0-2-15,2 1 3 0,-2-1-2 0,1-1-2 16,0 2 5-16,1-1-2 0,0-1 0 16,1 1 5-16,-1 0 0 0,2-2 0 15,-1 2 2-15,1-1 0 0,-2-2-2 16,2 2 3-16,0-1-3 0,1 0 0 15,-1 0 0-15,1 0-1 0,-1 1-2 16,0-1 2-16,-2 0-3 0,4 1-1 0,-2-2 1 16,-1 3-1-16,3 0-2 0,-1-1 3 15,-1 2-1-15,1 1-1 0,1-1 1 16,1 3 0-16,-1-3-2 0,0 2 2 16,1 2-2-16,-1-1-2 0,1 0 4 15,-1-1-1-15,1 4-3 0,-2-2 3 16,1 0-1-16,1-1 0 0,-2 4 2 15,0-4-2-15,2 0-1 0,-2-1 2 0,-1 0 0 16,1-3-2-16,-1 1 3 0,2 1-3 16,-1-2-2-16,2 0 6 0,0 0-3 15,1 1-5-15,-1 0 5 0,-1-1-4 16,-1 1-2-16,0-1 0 0,0-2-8 16,1 2-10-16,-1-3-8 0,1-2-11 15,-1 1-49-15,0 0 20 0,-1-2-41 16,1 1-147-16</inkml:trace>
  <inkml:trace contextRef="#ctx0" brushRef="#br0" timeOffset="45453.4465">13397 8876 47 0,'-1'0'55'0,"0"0"-5"16,-2 1-2-16,2-3-3 0,-2 0-5 15,2 2-6-15,0-1-6 0,-2 1-6 16,2 1-1-16,1-1-5 0,0 0-4 15,0 2 0-15,0-2-5 0,0-2-2 16,1 4 1-16,1-2-4 0,-1-2-3 16,3 2 3-16,-3-1-2 0,3-1 0 15,-3 0 1-15,2 0 0 0,-2-1-3 0,0 3 5 16,2-1-2-16,-2 1-2 0,0-1 4 16,2 1-2-16,-3 0 2 0,1-2 6 15,1 2 1-15,0 2 0 0,1-2 6 16,1 1 2-16,1 0 1 0,0 0 1 15,0 1-3-15,0-2-3 0,2 0 2 16,-2 0-4-16,4 0-4 0,-1 0 1 16,2-2-2-16,-1 0-2 0,3-5 3 0,-2 1-2 15,3-4-3-15,-3-1 3 0,2 1-1 16,1-2-3-16,-2 2 2 0,2 1-4 16,0 1-11-16,2 3-30 0,-3 5-57 15,-3 0 37-15,-5 7-82 0,-4 4-188 16</inkml:trace>
  <inkml:trace contextRef="#ctx0" brushRef="#br0" timeOffset="46354.7956">13998 8475 162 0,'-6'-4'76'0,"0"3"-14"0,3-1 5 0,1 2-35 16,2 0 0-16,2-2-10 0,-1 2-14 15,1-1-3-15,4 1-5 0,-1-1-2 16,1-1 3-16,1 1-2 0,0 0-3 16,0-1 4-16,2 1-3 0,0 1-2 15,0-1 4-15,1 1-2 0,-1 0-3 16,2 1 7-16,-1-1-3 0,1 3-1 0,1-2 4 16,0 3-2-16,2 0-1 0,-1 2 4 15,0-1-2-15,-3 1-3 0,-1 1 6 16,-3 0-2-16,1 0-2 0,-3 0 5 15,1-1-2-15,-3 1-2 0,-2 1 5 16,0 1-2-16,0 1-2 0,-2 0 4 16,-5-1-1-16,1 0-1 0,-1-1 6 15,-2-2-3-15,0 0 0 0,-1-1 3 0,0 0-3 16,-2-1-1-16,3 0 1 0,0-3-2 16,1 3-3-16,1-3 3 0,0-1 0 15,2 1-3-15,1-1 6 0,2 0-3 16,0 0-1-16,1-1 2 0,1 2-3 15,1-1-3-15,1 0 3 0,3 2-2 16,1 0-3-16,2 1 4 0,1-1-3 16,0 2 0-16,0-1 4 0,1 2-3 15,1 1-1-15,-4 2 4 0,2 1-2 0,-1 1-2 16,-1 2 3-16,-4-3-1 0,0 1-2 16,-3-1 4-16,1 0-2 0,-1-1-1 15,0 0 6-15,-1-2 1 0,-3-1 0 16,0-1 6-16,0 0-1 0,-2 0 0 15,-2 1 5-15,-2 2-3 0,1-2-2 16,-1-1 3-16,-2 0-3 0,3-1-1 0,-3 1 3 16,1 0-3-16,-1 1-2 0,-3-1 0 15,1 3-2-15,-2-5-3 0,-1 2 2 16,-1 0-3-16,3 2-3 0,-3-2 3 16,1 1-1-16,-1 1-3 0,3-3 1 15,-1 1-5-15,3-1-6 0,0-1-6 16,3 0-18-16,1-1-69 0,3 2 39 15,0 0-59-15,1 3-228 0</inkml:trace>
  <inkml:trace contextRef="#ctx0" brushRef="#br0" timeOffset="49786.6143">15359 9167 22 0,'-3'-4'29'16,"2"2"-1"-16,-1-1 1 0,-1 1 0 16,2-1-6-16,1 2 1 0,-3 0-2 15,2-2-1-15,0 3 3 0,-1-3-5 0,1 3 1 16,1 0 4-16,-1-1-3 0,-1 0-3 15,1 0 1-15,-1-2-3 0,0 0-1 16,1 1 3-16,-2 1 0 0,2-1 0 16,1 2 6-16,-2-1 0 0,2 1-3 15,-2-1 4-15,1-1-2 0,-2 0-5 16,3 3-1-16,0-2-4 0,0 1-6 16,-1 0 3-16,2 0-5 0,-1 0-4 15,0 0 2-15,0 0-2 0,-1 1-2 0,1-1 4 16,0 1-3-16,-1 1-1 0,1-1 4 15,0-1-1-15,0 0-3 0,-2 0 5 16,2 1-2-16,0-1-1 0,0 2 5 16,-2-1-2-16,1 1-1 15,-1 1 4-15,0 1-1 0,-1 2 0 0,-1 2 5 16,0 2-1-16,-1 1 1 0,0-1 6 16,-3 0-2-16,3 2 0 0,-2-1 5 0,0 1-3 15,-1 4-2-15,1-4 2 0,0 3-3 16,-1-1 0-16,2 1 1 0,0 2-3 15,-1 2-2-15,1 1 3 0,-1-1-5 16,1-1-1-16,1 0 1 0,-1 0-4 16,1 1-2-16,3 1 1 0,-1 0-2 15,2 0 0-15,-2-6 1 0,3 0-2 0,-1 0 0 16,1 0 3-16,0 2-3 0,1-1-2 16,4 2 3-16,1-4-1 0,1-1-2 15,1-2 3-15,1-2-1 0,0-3-1 16,1-4 4-16,2-1-2 0,1 0-1 15,0-1 3-15,1-3 0 0,0-2-2 16,2-5 1-16,-2-3 0 0,3-3-2 16,-1-2-3-16,2 0-17 0,-1 1-120 15,-5 0 75-15,-12-1-86 0,0 1-440 0</inkml:trace>
  <inkml:trace contextRef="#ctx0" brushRef="#br0" timeOffset="50502.767">15536 8757 119 0,'-8'2'66'0,"0"-1"-21"16,2 2 6-16,-1-2-20 0,2 2-10 15,1-3-8-15,-1 0-3 0,1 0-3 16,0 0-1-16,2-2 2 0,-2 1-1 16,3 0-2-16,1-1 4 0,-3 2-4 0,2-1-2 15,-1-2 2-15,0 2-4 0,1-1-2 16,-2-1 4-16,2 0-2 0,1 0-1 15,-2 0 4-15,1 0-4 0,0-2 0 16,-3 1 2-16,-1-1 0 0,0 1 4 16,-3 1 9-16,0 0 3 0,0 3 3 15,1 3 6-15,-1-2 1 0,-1 1 0 16,0 2 4-16,-1 0-5 0,-1-1-2 0,1 1 3 16,2-1 1-16,1-1-2 0,1 2 1 15,1-3-7-15,1-1-3 0,3 0-2 16,0 0-8-16,1-1-16 0,1 2-26 15,3-4-16-15,1-1-69 0,0 2 30 16,-3-2-86-16,-2-5-175 0</inkml:trace>
  <inkml:trace contextRef="#ctx0" brushRef="#br0" timeOffset="51102.6256">15648 9268 138 0,'-5'-1'100'0,"2"-1"-22"16,2 2-2-16,-1 0-19 0,1-1-18 16,2 1-12-16,1 0-10 0,-1 1-8 15,2 1-5-15,0-1 2 0,3-1 0 16,-1 1-1-16,0-1 3 0,-1 3-3 16,1-3 1-16,-1 1 0 0,0 0-3 0,2-1-1 15,1 0 1-15,2 0-2 0,0 0 0 16,3 0 2-16,-4 0-1 0,4-1-3 15,-1 1 4-15,2-3-2 0,0 2-1 16,5-1 2-16,0-1-2 0,0 3-1 16,0-1 5-16,0 1-4 0,-1 0-1 15,0-2 3-15,1 5-1 0,0-2-1 16,-1-1 1-16,1 3-2 0,1-2 1 16,-1 0 1-16,-1 1-1 0,2-1-1 0,-2 2-2 15,-3-1-13-15,2 1-16 0,-3-2-50 16,-4 0-6-16,1-1 0 0,-2 0-76 15,-7-1 25-15</inkml:trace>
  <inkml:trace contextRef="#ctx0" brushRef="#br0" timeOffset="51601.792">15676 9488 35 0,'1'-7'76'15,"1"0"-13"-15,0 1-7 0,0-2 1 0,0 3-8 16,2-2-13-16,2 3-9 0,1 1-5 16,1-1-8-16,-1 0-6 0,0 3-1 15,-1-1-3-15,2 1-4 0,0 1 3 16,-2 0-2-16,2 0-3 0,0 0 5 16,-1 0-2-16,1-1-1 0,1-1 2 15,3 0-1-15,-1-1-2 0,3-2 5 16,-1 1-3-16,2-1-1 0,0 0 2 15,-1 0-1-15,2 0-1 0,2 2 3 0,-2-1-4 16,2 3 0-16,1-2 3 0,-1 3-3 16,0-1 0-16,1 0 3 0,-2-1-3 15,-1 1 0-15,2-1 3 0,-2-2-2 16,-3-3 0-16,2 0 3 0,2 0-3 16,-5-1 0-16,2-2 3 0,1 1-5 15,-2 1-4-15,0-1 8 0,0 3-72 16,-1 2 40-16,-3 0-39 0,-2 1-235 0</inkml:trace>
  <inkml:trace contextRef="#ctx0" brushRef="#br0" timeOffset="53268.4344">16520 9057 63 0,'3'-7'16'0,"-1"2"-10"16,4-2 9-16,0 0-12 0,0-1-4 16,2-1 2-16,0 0-1 0,-3 0-2 15,-1 2 7-15,-3 1 9 0,2 1 8 16,-2 1 15-16,-1 1 6 0,0 1 8 15,1 1 7-15,-2-1 0 0,2 1-10 0,-1 0-5 16,0-1-12-16,0 1-11 0,-1 1-4 16,2 0-7-16,1 0-6 0,-2 1 0 15,0 1-3-15,0-1-3 0,-2 2 5 16,4 0 0-16,-4 0 0 0,2 2 7 16,0 2-1-16,-2-1 3 0,-1 2 6 15,1 1-1-15,-2 0 1 0,-4 0 2 0,2 0-1 16,0 0-2-16,1 1 2 0,-1 3-3 15,3 5 0-15,-2 0 4 0,0 5 0 16,-1 2 1-16,0 2 4 0,-1-3-2 16,0 5 2-16,-1-5 3 0,2 3-3 15,-2-2-1-15,1 2 1 0,-1 0-3 16,0 3-2-16,2 1-3 0,-2 1-3 16,1-1-6-16,2-6-1 0,0 3-2 0,0-3-4 15,0 1 2-15,0 0-2 0,1 6 0 16,0-5 2-16,1 0-3 0,2-5 1 15,-1 0-5-15,-1-8-16 0,0-2-22 16,1-3-109-16,-1-1 64 0,1-7-105 16,-5-1-364-16</inkml:trace>
  <inkml:trace contextRef="#ctx0" brushRef="#br0" timeOffset="55317.4859">8625 8326 98 0,'-12'0'56'0,"3"-3"-13"15,2 1 4-15,0 0-21 0,2-3 0 16,0 1-6-16,-2 0-12 0,3 1-2 16,1-1-1-16,0 0-3 0,0 0-1 15,1 3 2-15,-1-2-3 0,1 0 1 16,-2 1 0-16,1-1 0 0,-2 3-1 16,1-2 1-16,-1 2 1 0,0 1 3 15,-2 2 6-15,1-1 2 0,-2 1 4 16,1-2 8-16,-4 2 3 0,1-1 4 15,1 1 3-15,0 1-1 0,0 0-1 0,-1 1-2 16,1 1-4-16,-2 2-6 0,2 0-3 16,0 1-6-16,0 2-4 0,-1 0-2 15,2 1-2-15,-1 4-2 0,0-2 0 16,1 2 0-16,1-1-2 0,-1 0 3 16,1 0-3-16,0-1-1 0,-1-1 3 15,-2-2-1-15,-1-2-2 0,2 0 3 0,0 0-1 16,-2-1-2-16,3 0 3 0,3 1-1 15,-2 0-1-15,0 0 2 0,3 0-1 16,0-1-2-16,-1-2 5 0,0 1-1 16,2 0-1-16,0 1 2 0,2 0-1 15,1 2 0-15,-2-4 0 0,3 0-2 16,0 3-1-16,3 1 2 0,0-1-2 16,0 3-1-16,0 2 1 0,2-3 0 0,-3-2 0 15,2 4 1-15,3-1-1 0,-1 3 0 16,1 0 2-16,1 1-2 0,-1 2 0 15,-2 2 1-15,-2-1-1 0,1 3-1 16,2-3 2-16,-1-2-2 0,-1-2 1 16,0-2 1-16,2 2-1 0,-1-1-2 15,2-1 4-15,0-1-3 0,2 3 0 0,-2-5 1 16,1-1-1-16,-1-1 1 0,2-1 1 16,-1-3-2-16,0 0 0 0,-1-1 3 15,2 2-3-15,-4-1 1 0,2 2 1 16,1-1-2-16,-1-1 0 0,-2-1 3 15,2-2-2-15,0-1 0 0,0-2 2 16,1-1-1-16,0-1 0 0,1-1 3 16,1-1-2-16,-1 0-1 0,2 1 3 0,-1-3-2 15,2-1-1-15,-2-2 2 0,3-5-2 16,-1-3-2-16,3 1 4 0,-1-3-3 16,1-1 0-16,-1-1 2 0,3-1-2 15,-2-3-1-15,2 4 4 0,-4-2-2 16,4 4-1-16,-4 2 1 0,3 4-2 15,-4-5 1-15,1 0 2 0,-2-5-2 16,-3 1-2-16,-2-1 4 0,0-1-2 0,-2 3 1 16,0 3 1-16,-1 2-3 0,-2 0 1 15,-2 2 2-15,0-1-2 0,-1 1 1 16,1-4-1-16,-1 1 1 0,-2-2-2 16,1 2 2-16,-2-3 1 0,0 3-2 15,0-1 1-15,-2 4-1 0,-5 0 1 16,0 2 2-16,-2 1-2 0,-1 1-2 0,-2 2 4 15,2 0-3-15,0 3 0 0,1 0 1 16,-2 0-2-16,2 1 1 0,-2 1 1 16,1 2-2-16,-2 3 0 0,4 0 1 15,-1 3-5-15,0 0-9 0,-1 5-10 16,1 0-19-16,0 5-39 0,0 1-31 16,0 1 7-16,2 6-65 0,3 4-67 15</inkml:trace>
  <inkml:trace contextRef="#ctx0" brushRef="#br0" timeOffset="58033.4087">17125 9240 63 0,'-2'-2'86'0,"1"1"-17"0,0-3-6 16,1 4-4-16,0 0-15 0,-1 0-11 16,1 1-11-16,1 2-6 0,0-2-5 0,0 4-3 15,1 1-1-15,0 0-3 0,1 2-1 16,-1-1 3-16,1-3-4 0,0-1 0 15,-1-1 0-15,-1-2 0 0,1 0 0 16,0 0 2-16,1-1-2 0,2-1 1 16,-1 0 2-16,2-2-2 0,0 1 1 15,-1 0 0-15,-1-2-2 0,1-4 0 16,0 1 0-16,-1-1-2 0,0-4 1 0,-1-2 0 16,0 1 1-16,-2-1-2 0,3-1 1 15,-2 0 1-15,-2 3-2 0,-2-1 2 16,2 2-2-16,-4 2-1 0,-2 4 3 15,1 3-2-15,-2 3 0 0,-2 3 3 16,2 2 1-16,-6 1 2 0,1 7 4 16,-2 1 4-16,2 4 2 0,-1 2 6 15,4-1-1-15,-1 0-2 0,2-1 1 0,-1-5-4 16,3-1-5-16,1-2-1 0,1-2-4 16,1-2-3-16,2 1 2 0,0-1-4 15,1-2 0-15,-2-1 2 0,2-2-2 16,0-1 0-16,0 1 3 0,2-3-2 15,0-1-1-15,1 2 1 0,1-3-1 16,1 1-1-16,1 0-3 0,2 0-17 16,0 0-22-16,2 2 32 0,-1 1-98 0,-1 1 36 15,-8 7-44-15,0-1-261 0</inkml:trace>
  <inkml:trace contextRef="#ctx0" brushRef="#br0" timeOffset="58416.6791">17098 9585 417 0,'-7'-9'113'0,"-4"0"-17"16,3 1 32-16,4 3-82 0,1 2-3 15,3 2-1-15,0 1-10 0,0 0-15 16,3 0-8-16,-4 0 1 0,1 4-4 16,1 5-4-16,-1 6 1 0,-1 10-2 15,-1 8 0-15,-1 6 3 0,-1 1-3 0,-7-4 0 16,0 0 1-16,-5-2-1 0,-2 2-1 15,-2-1 2-15,2 3-1 0,-2-2-1 16,2-5 2-16,-1-7 0 0,3-4-1 16,0-7 2-16,-1-4-1 0,1-4-6 15,1-3-19-15,-2-2-118 0,2-4 74 16,1-5-95-16,-13-8-429 0</inkml:trace>
  <inkml:trace contextRef="#ctx0" brushRef="#br0" timeOffset="61565.4982">17832 9091 7 0,'0'-2'7'16,"0"-1"15"-16,2-1 2 0,0-1 3 0,1 0 1 15,-1 1 3-15,2-2-1 0,3 1-4 16,-2-1-6-16,4 1-5 0,1-3-3 16,2 1-1-16,2-4 0 0,3-1 0 15,-2-5 1-15,2 1 1 0,0 1 2 16,1-1 3-16,-2 1 0 0,5 3 1 15,0-1 5-15,1 1-1 0,-1-1-2 0,4 0 0 16,-3 1-2-16,2 4-3 0,0 1 0 16,0 2-6-16,-2 5-2 0,1-3 0 15,-1 4-4-15,-3-1-2 0,-2 4 1 16,-1 4-2-16,-5 3-1 0,1 1 1 16,-2 5-1-16,-2 2 0 0,-2 2 3 15,-4 1-2-15,-4 3 1 0,2-1 2 16,-5-2 0-16,-1-1 1 0,1 3 4 15,-4-1 0-15,3 1 1 0,-1 7 2 16,-2 2 0-16,-6-6-1 0,1 0 0 0,-2-3-4 16,-4-2-2-16,1 0 0 0,0 1-3 15,-1 3 0-15,-2 0-1 0,0 1 0 16,-1 0-1-16,0 0 2 0,-2-3-1 16,2-3-1-16,3-3 2 0,-1-5-1 15,2-1-1-15,-2-5 3 0,4 4-1 16,-1-4 0-16,2 1 1 0,-1 1-2 0,0-1 1 15,-1-2 1-15,4-1-1 0,-2 1-1 16,3-3 1-16,3 1-1 0,0-1 1 16,-2-1 0-16,4-2 0 0,1 0-2 15,-1 0 2-15,2-1-1 0,0 0 0 16,1-2 1-16,-1-1 0 0,2 1-2 16,3-1 2-16,-2-1-1 0,3-3 0 15,0 1 0-15,5 0-2 0,2 0-1 0,-1-2 3 16,1 3-1-16,0-1 0 0,2 2 0 15,2-1-1-15,4 2 1 0,-1 0 1 16,2-1-3-16,-3 2 0 0,2 1 2 16,-2 0 0-16,0 1-1 0,2 1 2 15,1 1-1-15,-3 1 0 0,0 0 2 16,2 2-1-16,-1 0 0 0,2-1 2 16,0 2 2-16,0 0 0 0,1-1 3 0,-1 0 1 15,2 1-2-15,-2-1 3 0,2 1-3 16,-3 0-1-16,1 0 1 0,-1-4-2 15,0 2-3-15,-1-2 1 0,0-1-1 16,0-4-1-16,0-1 1 0,3 0-1 16,-3-1 1-16,0-1 0 0,1 2-1 15,-3-1 1-15,-3-2-2 0,3 4-10 16,-2-5-25-16,1 4 64 0,2 0-145 0,3 2 63 16,-1 0-45-16,-6 1-424 0</inkml:trace>
  <inkml:trace contextRef="#ctx0" brushRef="#br0" timeOffset="68943.8549">19441 9081 200 0,'-7'-3'110'0,"2"1"-23"0,1-1 9 16,0 1-37-16,2 0-8 0,2 1-14 15,-1 0-14-15,2 1-12 0,-1 0-14 16,0 0-17-16,1 0-9 0,0 1-16 0,2 2-17 16,0-1-35-16,-1 2 8 0,6-1-27 15,-3-1-97-15</inkml:trace>
  <inkml:trace contextRef="#ctx0" brushRef="#br0" timeOffset="69248.708">19165 9844 253 0,'-13'6'138'16,"-4"2"-48"-16,3-1 16 0,4 0-30 16,3 2-52-16,1 2 0 0,2 0-7 15,-1 2-13-15,0 3-3 0,0-5-5 16,-2 6-4-16,1 0-7 0,1-1-17 15,-3 4-17-15,1-2-19 0,1 0-36 16,-2-5 9-16,0 0-50 0,2 0-68 0</inkml:trace>
  <inkml:trace contextRef="#ctx0" brushRef="#br0" timeOffset="69946.2298">19889 9031 329 0,'-10'-9'84'16,"0"0"-37"-16,6 0 35 0,4 1-76 15,1-1-5-15,4 2-10 0,4 0-13 16,3 0-7-16,1 2-7 0,2 5-6 16,-1 0 3-16,1 3 2 0,-1 1 5 15,-1 1 9-15,1 2 4 0,-1 0 6 16,-3 1 7-16,0-1 4 0,1 4 2 0,-5-4 3 16,3 2 1-16,0 0 0 0,-1-1 3 15,-2 3-1-15,-1 3 3 0,-1 2-2 16,-4 5-1-16,-1 5-4 0,2 1 2 15,-2-1-2-15,-2-2-1 0,-3-1 1 16,-2-2-2-16,-3-6 3 0,-4 1 7 16,3-2 1-16,-1 0 3 0,-5-3 6 15,2-1 1-15,-1-1 1 0,-2-4 1 0,0 2-3 16,5-2-4-16,-3-3-1 0,3 1-4 16,1-2-1-16,2-1 2 0,4 0 0 15,2 0 0-15,1-1 2 0,2 1-4 16,2-1-1-16,4 2 1 0,4 1-5 15,4-3-4-15,2 2-1 0,5 1-4 16,4 0 0-16,1 0-1 0,-1-2-4 16,1 0-5-16,-2 1-1 0,-1 0-7 0,-2-2-3 15,-2 1-3-15,-2 1-4 0,-2 2-3 16,-2-1-4-16,-2 1-27 0,-3 2 14 16,-5 5-20-16,-1 2-84 0</inkml:trace>
  <inkml:trace contextRef="#ctx0" brushRef="#br0" timeOffset="70077.1113">19912 9674 111 0,'-37'36'110'0,"-3"-5"-16"0,4-4-6 0,0-1-8 16,0-4-17-16,1-2-16 0,5 2-9 15,-2-3-13-15,6-3-8 0,2-2-4 16,5-9-9-16,1-1-8 0,3-4-10 16,4-1-19-16,4-3-40 0,5-6-27 15,2 1 9-15,4-2-70 0,1 1-53 16</inkml:trace>
  <inkml:trace contextRef="#ctx0" brushRef="#br0" timeOffset="73137.0039">19831 9707 147 0,'-5'0'64'0,"3"-1"-20"0,2-1 11 15,0-5-31-15,1 2-6 0,1-3-3 16,1-3-8-16,2 0-4 0,3 2 4 15,0 0 0-15,1 1-1 0,2 2 2 0,2-2-3 16,3 1-2-16,0 0 2 0,2 1-4 16,0-1-3-16,0 2 1 0,-2-1-1 15,-6-1-1-15,1 1 2 0,-2-1-1 16,-3 1 0-16,-1 2 3 0,2-2 0 16,-4 2-1-16,1-1 3 0,-2-1 0 15,-1 0-2-15,-1-1 2 0,0 0-2 16,0-4 1-16,-3 1 1 0,-2 1-1 0,1 0-2 15,0 1 1-15,3 2-4 0,-1 1-7 16,-4 1-25-16,3 1-27 0,0 2 18 16,-1 0-53-16,-5 1-79 0</inkml:trace>
  <inkml:trace contextRef="#ctx0" brushRef="#br0" timeOffset="73845.2749">19648 8587 407 0,'-16'12'107'0,"-1"1"-57"0,4 0 52 16,5 1-80-16,4-2-16 0,2 0 2 15,0 1-3-15,2-2-1 0,2 0 0 16,0 1-2-16,5 1-1 0,0-3 2 0,2 3-1 16,4-2-1-16,0 4 2 0,4 1-1 15,0 8-1-15,2 1 2 0,3 5-3 16,1 6 0-16,2 4 2 0,2-3-1 16,0 6-1-16,2 7 4 0,0 4-1 15,0 2 2-15,-1 4 7 0,-4 4 1 16,-1-3 7-16,-2-3 6 0,-6 0 1 15,2-1 1-15,1-1 2 0,-1-4-4 0,1-1-3 16,3-2-6-16,2-3-4 0,-3-6-5 16,1-5 1-16,-2-3-6 0,2-5-2 15,0-4 1-15,-2-3 0 0,-2-2-2 16,-1-3 0-16,0-3-5 0,-5-2-10 16,1-2-11-16,-2-4-31 0,-1-3-37 15,-3-1-50-15,-4-1 14 0,-2-7-83 16,-2-5-111-16</inkml:trace>
  <inkml:trace contextRef="#ctx0" brushRef="#br0" timeOffset="74333.4933">20281 8756 206 0,'-12'0'92'0,"3"-1"-23"0,3 2 10 16,-2-1-37-16,6 0-3 0,0 1-10 15,0 1-12-15,1 0-6 0,-1 1-5 16,0 1 2-16,0 0-6 0,-1 2 1 16,-1 1 2-16,-3 2 0 0,-2 2 1 15,-1 5 0-15,-2 4 0 0,-2 6-2 16,-1 1 2-16,-2 5-3 0,-6 1 0 0,-1-4 3 16,0 2 2-16,-3 3 2 0,0 2 5 15,-1 4 2-15,-3 5 6 0,-6 1 5 16,3 1 2-16,-5-4 2 0,-1 3 3 15,3-1-1-15,1 2-2 0,0-2-2 16,5-2-6-16,1 1-7 0,4 0-2 16,3 1-5-16,0-1-4 0,1-3-2 0,1-1-3 15,1-5 1-15,-1-2-1 0,3 1 0 16,0-5-1-16,4 0-1 0,-3-5-5 16,3-6-11-16,1-1-14 0,4-6-24 15,0-4-92-15,9-5 46 0,-1-2-85 16,-1-5-298-16</inkml:trace>
  <inkml:trace contextRef="#ctx0" brushRef="#br0" timeOffset="82781.7369">12788 9131 107 0,'-1'0'93'0,"1"2"-29"16,0-4 1-16,-2 1-16 0,1 0-16 15,4-1-11-15,-2 0-10 0,3-1-7 16,-2 1-2-16,3-2-2 0,3 3-1 15,-3 1 0-15,2 0-1 0,2 3 0 16,0 1 1-16,2 1 0 0,2 2 0 16,0-1 0-16,-3-1 0 0,1-1-1 0,0-1 3 15,2-1-2-15,0 2 0 0,1-2 1 16,2-2 1-16,-2 1 0 0,1-4 5 16,0 5-1-16,1-4 1 0,1 1 4 15,0-2-1-15,1 3 0 0,3-1 0 16,-2 2-2-16,1-1-2 0,2 2 1 0,3 0-2 15,-1 1-2-15,5-2 1 0,-2 0 0 16,2-1-1-16,-1-2 1 0,0-1-1 16,-4-4 0-16,2-2 3 0,-1-2-3 15,0 1 0-15,1-2 2 0,1 1-2 16,2-2-1-16,-1 1 0 0,2 2-1 16,-1 2-1-16,1 2 1 0,0 2-1 15,0 0 0-15,0-2 2 0,6 0-2 16,-2 0-1-16,-1 1 3 0,-3-3-2 0,3 0 1 15,-4-1 0-15,-1-4-2 0,2 1 1 16,-1-1 2-16,-2 0-2 0,2 1 0 16,-1-1 0-16,-1 0 1 0,3-1-1 15,1-3 2-15,1 1-2 0,0-1 0 16,2 0 1-16,2 2-1 0,0 2 0 16,-3-3 1-16,2 2-2 0,-1 3 2 0,-6-6 0 15,0-2-1-15,1 2 1 0,-5-4 0 16,-1-6-1-16,3 4 0 0,-3 0 1 15,-1-2-1-15,-1 3 0 0,-3 3 1 16,-1 2 0-16,-4-1-1 0,-2 1 2 16,-2-3 0-16,-2-3-1 0,-6-3 3 15,-1 1-1-15,-1 0 0 0,-3 0 5 16,-3 3-3-16,1 0-1 0,-3 0 2 0,-1-2-1 16,-2-1-1-16,-2 1 1 0,-2-4-3 15,2-3 0-15,-3 1 0 0,-2-2-1 16,0 2 0-16,-3 3-1 0,-1 1-1 15,1 4 1-15,-3-1 0 0,0 1-1 16,0-2 1-16,-6 1 1 0,-5-3-1 16,-3 4 0-16,-2 1 1 0,-1 4-2 15,2 3 1-15,0 3 1 0,2 3-1 0,1 2 1 16,2 2 1-16,0 2 0 0,3 0 1 16,-3 2 1-16,2-2-1 0,-3 4-1 15,-2 0 0-15,-3 0-2 0,4 4-1 16,-3 3 0-16,0 3-3 0,2 6-2 15,5 4 2-15,-6 1-3 0,3 7-1 16,0-1 2-16,0 1-1 0,-4-3 2 0,7 1 2 16,-4 1 0-16,1 1 0 0,-2 4 3 15,-2 0-2-15,-4-2 1 0,5-1 1 16,-1-3-1-16,4-3 1 0,4-2 2 16,1 1-1-16,0 2 1 0,1 0 0 15,2 2-1-15,1-1 2 0,1 0 0 16,3 0-1-16,2-5 1 0,3-1 1 15,-1-3-3-15,2-3 1 0,2 0 0 16,2 0 0-16,-1-1-1 0,3 3-1 0,2-3 0 16,0 2-1-16,3-1 2 0,-2 2-3 15,3 0 1-15,1 3 0 0,-4-2 0 16,7-1-1-16,0 0 2 0,1-1-2 16,1 3 1-16,3 1 1 0,4 3 0 15,0 2 0-15,4 3 0 0,3 1 0 16,0-2 0-16,6-2 0 0,-1 1-2 15,4-3-1-15,0-2 1 0,3-4-2 0,1-1-2 16,3-1-3-16,-1-2-5 0,5 3-8 16,-2 1-10-16,5 1-54 0,0-1-3 15,11-2 4-15,0-10-63 0,4-5 0 16</inkml:trace>
  <inkml:trace contextRef="#ctx0" brushRef="#br0" timeOffset="94889.0163">16536 8394 44 0,'-8'5'57'0,"-1"0"-9"15,1 2-4-15,-1-1-2 0,3 2-7 16,-2 0-8-16,0 2-5 0,1 2-5 15,0-1-4-15,-2 1-4 0,1 1 0 16,1-3-2-16,-1 2 0 0,-2-2-1 16,2 3-2-16,0 0 1 0,0 0 0 15,-1 1-2-15,2 3 0 0,-4-1 0 16,2 4-1-16,-1-1 0 0,0 2 0 0,-1-1-2 16,4 3 1-16,-4-2 1 0,2 6 0 15,-1-2 3-15,-2 3 1 0,-2 2 2 16,4 2 1-16,-3 1 0 0,1 2 2 15,2-1-2-15,0-5 0 0,-2 1-2 16,2 0-1-16,-2-1 0 0,3 5-1 16,-1 3-2-16,2-1 2 0,-1-2-2 15,3-3 1-15,-3-2-3 0,1-3 1 0,0 4-1 16,-1-2 0-16,2 6-1 0,-1-5 1 16,5 3-1-16,-2-3 0 0,2 2 1 15,1 2-1-15,1 5 0 0,-1 3 1 16,4 5-1-16,-5-1 1 0,2 2-1 15,-1 0 0-15,1 0 1 0,1 0 0 16,-4 0-2-16,3-5 1 0,1-2 0 16,1 0 1-16,-1-2-2 0,0-1 1 15,3 0 0-15,1 0 0 0,-2-8 2 0,1-2-1 16,1-4-1-16,0-5 1 0,0 2-1 16,-1-3-1-16,5 1 2 0,1-2-1 15,0 1-1-15,3-7 1 0,1 2-1 16,-4-6 1-16,5 1 0 0,0-3 1 15,-2-4 0-15,2 0 0 0,1-2 1 16,-1-1-1-16,3-6 1 0,0-6 1 0,0 0-2 16,-1-4 1-16,1 1 2 0,-3-4-1 15,2 0 1-15,-2-3 0 0,1 1-1 16,1-10 0-16,-2 1-1 0,0-3-1 16,2 0 0-16,-1 1 0 0,-1 3-1 15,3 2 0-15,0 0 1 0,-3-2 0 16,2-3 0-16,-1-3 0 0,-3 2 0 15,-3-1 0-15,0 3 1 0,-3-1 0 0,-3-4 1 16,1-2 0-16,-3-5 0 0,-1 0 1 16,0 4 1-16,0 2 0 0,-1-4 0 15,-1 3-1-15,2-2-2 0,0 2 1 16,-1 4 1-16,2-2-1 0,1 3-1 16,0 0-1-16,-1-3 0 0,2 2 1 15,-2 3-1-15,1 5-2 0,-2 2 2 16,-2-2-1-16,1 2 1 0,-2-1 0 0,1-3 0 15,1 1-1-15,-3 2 1 0,1 1 0 16,-2 2-1-16,1 3 0 0,0 2 0 16,3 2-1-16,0 0 1 0,1 0 0 15,0-3 0-15,0-1 0 0,-2 0-1 16,2 2 0-16,0 0 1 0,-1 7 0 16,0 1-1-16,0 1 0 0,1 5 0 15,-2-1-3-15,-3 3-2 0,1 2-4 0,0 1-8 16,-1 2-3-16,-1-1-6 0,1 2-10 15,-3 4-6-15,-2-1-27 0,2 1-10 16,-1 2 5-16,0-3-32 0,1 3-33 16</inkml:trace>
  <inkml:trace contextRef="#ctx0" brushRef="#br0" timeOffset="96105.2332">17778 8486 8 0,'-14'25'15'16,"-3"2"-2"-16,-1 3-2 0,1 5 0 15,-1 2-3-15,-1 1-3 0,4-1 2 16,-3 0 5-16,0 1 7 0,-1-1 7 0,3 2 5 16,-2 2 4-16,3-1 1 0,4-5 1 15,-1 0-7-15,5 1-8 0,1 1-7 16,3 3-5-16,0 4-3 0,2-2-1 15,1 1-4-15,-2-2-1 0,4-1 0 16,-2 1 0-16,1 3 0 0,0-3 0 16,3 2-1-16,1-3 0 0,2 1 1 15,0-1-2-15,4 3 1 0,0-2 1 0,1-4-2 16,3-2 0-16,3-2 3 0,2-3-3 16,3 1 2-16,5-4 0 0,1-1 0 15,2-3 0-15,0-4 1 0,-1-3-2 16,-2-4 1-16,1-5 0 0,1-4 0 15,-2-3 1-15,3-3 0 0,1-3-1 16,1-3 2-16,-1-4-2 0,1-1 0 16,1-4 1-16,1-4-1 0,-1-1 0 0,4-1-1 15,-1 0 2-15,1-1-2 0,-6-3 2 16,-4-2-2-16,-2-3 1 0,-4-6-1 16,-2-5 1-16,1 4 0 0,-2-1 1 15,1-3 0-15,-4 2 1 0,1-2 2 16,-4-4 2-16,-3 1 0 0,-4-1 2 15,-5-6 4-15,-1-3 1 0,-1 3 0 16,-3-5 1-16,0-1-1 0,-3 4 0 0,2 2-2 16,-1-2-2-16,-3 5-4 0,-3-2-1 15,-1 2-1-15,-3 1-1 0,-1 4-1 16,1 2-2-16,0 5 0 0,0 8 2 16,1 6-2-16,-3 0-1 0,0 5-3 15,-2 3-5-15,-4 5-10 0,-5 7-36 16,1 5-26-16,-3 1 15 0,0 10-61 15,0 5-75-15</inkml:trace>
  <inkml:trace contextRef="#ctx0" brushRef="#br0" timeOffset="105306.0833">25344 8763 501 0,'-11'5'115'0,"-2"1"-87"16,7 1 34-16,3 2-166 0,3 0 33 16,0 2-102-16,-1 1-185 0</inkml:trace>
  <inkml:trace contextRef="#ctx0" brushRef="#br0" timeOffset="120731.7161">21768 8657 204 0,'-6'-4'78'0,"1"-1"-18"0,1 2 14 0,1-1-43 16,2 2-2-16,1-1-7 0,3 2-11 15,-2-2-6-15,3 0-4 0,-2-3-2 16,4 1 1-16,-3-1 0 0,3-3 0 16,-1 2 1-16,4-2 1 0,2-2-1 15,2-1 2-15,3 1-1 0,2-2 1 16,4-1 2-16,-2 1 0 0,5 0-1 0,2 0 2 16,-3 0 0-16,2 3-1 0,0 1-2 15,0 5 0-15,-2 4-3 0,2 1 1 16,-2 7 0-16,-2 3-1 0,-2 5 2 15,-4 1 2-15,-4 6 0 0,-3 5 3 16,-4 10 2-16,-2 4 2 0,-3 4 3 16,-3-2 1-16,-3 1 3 0,-5-5 3 15,0-2 4-15,-7-5 2 0,-2 3 3 0,-5-7 1 16,0-1 2-16,-4-5-4 0,0-2-4 16,0-6-3-16,-1 2-3 0,-1-1-3 15,-1-1-4-15,1 3-3 0,-1 3 1 16,-2-2-1-16,2-1 2 0,2-1-2 15,1-3-2-15,4-1 1 0,2-2-1 16,6 1-2-16,0-6 0 0,3 0-1 16,3-2-1-16,4-3 1 0,1-2-2 0,2-3-2 15,3 1 2-15,-1-1 0 0,2-4-1 16,2-1 1-16,1-2-3 0,3-3 0 16,3-2 2-16,1 3-1 0,0-1-1 15,4 3 0-15,1 3 0 0,0-1 1 16,-1 4 0-16,4 2-1 0,-1 3 0 15,6 3 1-15,-3 3-3 0,1-1 2 16,-1 3 1-16,0-2 0 0,-2 2 0 0,0-4 0 16,2 0 0-16,-2-2 1 0,1-2 2 15,-1 0-3-15,2-3 0 0,-1 0 1 16,3 0 0-16,-3 1 0 0,3-1-1 16,1 2 0-16,0-2-1 0,2 2-2 15,-3-1-16-15,0 0-20 0,-2 0-28 16,-3 0-51-16,-4-1-30 0,1 0-5 15,-3-1-78-15,0 0-26 0</inkml:trace>
  <inkml:trace contextRef="#ctx0" brushRef="#br0" timeOffset="121465.4749">22801 8742 207 0,'-9'3'102'0,"0"0"-32"16,-2 0 15-16,2 1-24 0,2 0-37 15,-1 0-1-15,-1 0-1 0,4 1-8 16,-3 2-5-16,2 1-4 0,-1 4 0 15,-1 2 1-15,1 5 1 0,-2 4 1 16,-2 6 0-16,0 3 1 0,-2 5 2 16,-1-3-1-16,-1-1 0 0,4-2 3 15,-2-4 0-15,4-3 2 0,0-1 1 0,4-5 1 16,1-8 8-16,1-5 3 0,1-5-2 16,0-2-3-16,2-10-3 0,0-7-4 15,0-4-4-15,4-8-8 0,0-7-9 16,4 0-9-16,2-6-2 0,3 0-1 15,1 1 1-15,4 7 1 0,-1 7 0 16,2 7 5-16,-1 4 6 0,-1 5 1 16,-1 5 3-16,-2 7-1 0,0 1 1 0,-1 2 2 15,-3 7 0-15,1 3 2 0,-4 4 4 16,-2 3 4-16,-2 7 1 0,-2 3 3 16,-1 5 0-16,0 3 0 0,-1-3 1 15,-2-3 0-15,1-4-3 0,-1-2 0 16,1-4-2-16,-1 4-1 0,1 2 0 15,0 2-3-15,-2 4-4 0,3-3-1 16,0-1 0-16,0-10-2 0,1-1 2 0,1-9-2 16,-1-2-1-16,2-5 1 0,1-2 0 15,3 0-2-15,3-8-3 0,6-3-14 16,0-8-24-16,4-9-19 0,1-2-86 16,2-3 41-16,0-3-96 0,2 7-235 15</inkml:trace>
  <inkml:trace contextRef="#ctx0" brushRef="#br0" timeOffset="122021.2046">23249 8757 216 0,'-7'0'122'0,"1"-1"-16"0,1-1 6 16,0 0-36-16,4 1-13 0,-1 0-12 15,1 2-17-15,1-1-15 0,1 4-9 16,2 1-5-16,-2 5-4 0,1 2 0 16,-1 3-1-16,-1 6 0 0,0 5 3 0,-1 0 0 15,-1 2 0-15,4 2 4 0,-5-1 5 16,0-3 5-16,1-4 5 0,3-3 0 15,-1-5 2-15,0-7-2 0,0-3-4 16,5-2-4-16,-1-2-6 0,3 0-2 16,0-2-3-16,4-7-2 0,4-2 1 15,1-5-3-15,-3-6 0 0,3-3-3 16,-2 2 0-16,-1-3 0 0,2 1 0 16,-1 1-2-16,0 2 2 0,-1 3 1 0,-2 4 1 15,-3 4 1-15,0 2 0 0,0 4 0 16,-2 0 3-16,0 4-2 0,0 1 0 15,-3 0 0-15,-1 1 1 0,2 2-3 16,-4 3 2-16,-2-1 1 0,2 2 1 16,-2 3 2-16,-2 2 1 0,0 3-1 15,-1 2 3-15,0 3-2 0,1 0-1 16,0 3 1-16,1-4-2 0,3 3-2 0,0-4 0 16,2-1-2-16,-2-4 2 0,4-3 0 15,2-3 0-15,2-2-3 0,1-4 3 16,1-1 0-16,3-3-1 0,-1-3-1 15,2-3-3-15,0-4-4 0,0-1-7 16,0-3-13-16,0 2-26 0,1-2-10 16,-1-1-79-16,-1 0 31 0,2 2-72 15,-5 2-215-15</inkml:trace>
  <inkml:trace contextRef="#ctx0" brushRef="#br0" timeOffset="122883.0063">23847 8741 397 0,'-10'2'109'0,"-3"3"-35"16,1-1 37-16,6 1-81 0,3 3-6 15,0 0-4-15,0 1-6 0,0 4-10 16,1 1-2-16,-2 8 1 0,-2 0-1 16,-1 2-1-16,-1 0 2 0,2-3 0 0,-1-5-1 15,4-2 2-15,-1-5-2 0,2-5 0 16,2-4 0-16,0 0 0 0,2-5-1 15,2-9 1-15,3-6-3 0,5-5-4 16,1-5-2-16,0 0-4 0,1 3-4 16,0 1 0-16,3 6 1 0,-4 3 1 15,2 5 4-15,-2 0 4 0,-3 1 3 16,-1 6 5-16,0 0 0 0,-2 4 1 0,-1 1 2 16,-1 1 0-16,1 4 2 0,0 3 1 15,2-2 0-15,1 5-1 0,-1-1 2 16,1 1-2-16,-6 1-1 0,1 2-2 15,-2 2 0-15,-2 2-2 0,-3-1 1 16,-1 1-1-16,2-2 2 0,-5-4 2 16,3-2 1-16,2-2-1 0,-1-3 3 15,-1-4-2-15,3 2-1 0,1-3-2 0,1-3 0 16,2 0-2-16,3-4-1 0,1-7 0 16,7-3-2-16,4-1 1 0,1-4-1 15,1-1-1-15,2 5 0 0,-2 0-1 16,2 0-2-16,-3 5 0 0,2 0-1 15,0 0 0-15,-2 3 0 0,0-2 1 16,-2 2 0-16,-5 2 2 0,-2 3 1 16,-1 4 0-16,-4 1 0 0,0 4 1 0,-1 6-1 15,-4 5 2-15,1 4 1 0,-3 2-1 16,-1 6 1-16,-3 3 2 0,-1 4-2 16,0 3 1-16,-4 3-1 0,1-1 0 15,0-3-1-15,-1-7 0 0,0-3 1 16,2-8-1-16,0-2 0 0,4-7-1 15,1-3-1-15,2-5-14 0,2-1-28 16,4-2-49-16,4-7-33 0,1-5 13 0,4-6-106 16,-1-4-48-16</inkml:trace>
  <inkml:trace contextRef="#ctx0" brushRef="#br0" timeOffset="123414.8265">24568 8483 495 0,'0'-8'134'0,"0"-1"-64"16,0 0 55-16,0 1-101 0,4 1-11 15,-1 3-10-15,0 0-14 0,1 4-18 16,-3 0-16-16,-1 4-4 0,-2 4-1 16,-2 6 1-16,-4 4 5 0,0 1 9 15,-5 7 16-15,-2 0 17 0,-1 2 8 0,5 3 6 16,-3 5 4-16,2 0 3 0,4 0 2 15,-1-2 3-15,-1-3-1 0,0-3-3 16,-2-1-4-16,-1-4-4 16,-2-1-1-16,2-2-4 0,-1-5 1 0,5-6-1 15,0-1 2-15,5-4 3 0,1-3 3 16,3-1 1-16,2-1 3 0,0-5-5 16,2-4 1-16,2-5-5 0,5-3-3 0,4-2-3 15,4 1-3-15,0 0 0 0,4 2 0 16,-1 1-1-16,2 4-1 0,-2-1 0 15,5 6 1-15,3 5-1 0,-3 0 0 16,0 2-1-16,0 3 0 0,-3 3 2 16,0 0 0-16,-2 0-2 0,-6 4 1 15,-2-1 1-15,-4 2 0 0,-7 0 1 16,-1 2 0-16,-2 0-1 0,-3 1 1 16,1 3 2-16,-6 0-3 0,-6 1 1 0,-3 1 0 15,-4 0-2-15,-5 1 0 0,-1-1 0 16,0-1-2-16,-2-4 2 0,-2-3-1 15,-1-4 0-15,1-3 2 0,0-1 1 16,4-3-2-16,0 0 1 0,-1-2-5 16,4-1-10-16,2-8-19 0,7 2-19 15,9-1-38-15,6-3-29 0,3-2 0 0,9 4-58 16,2-3-49-16</inkml:trace>
  <inkml:trace contextRef="#ctx0" brushRef="#br0" timeOffset="124130.1953">24833 8942 327 0,'7'-8'74'15,"4"-1"-41"-15,7 0 42 0,6-4-69 16,3 4-2-16,2-2-3 0,-3-1 1 16,-4-2 1-16,-3 3-2 0,-2 0 2 0,-3-2-1 15,0 1 0-15,1 2 1 0,-1 1-1 16,-3-3-1-16,3 3-2 0,-3 0-2 16,-2 2-4-16,-4-4-7 0,1 1-5 15,-6-3-5-15,-2 2-5 0,-1-2-4 16,-4 4-1-16,-5 1 4 0,-6 4 6 15,2 4 6-15,-3 1 6 0,-2 2 12 0,1 3 14 16,-1 7 18-16,-2 0 15 0,2 4 13 16,5 2 10-16,-5 1 8 0,7 1 3 15,2 6-6-15,1 2-12 0,0 0-17 16,6 6-12-16,0-1-10 0,4-5-10 16,1-3-7-16,0-3-4 0,2-7-3 15,3-2 2-15,2-6-1 0,1-3-2 16,-1-2 2-16,6-3 0 0,0-2-1 0,4-3 1 15,1-5-2-15,3-3-9 0,-1-4-6 16,2-6-14-16,-1-2-18 0,-1-2-11 16,0-1-6-16,-2 0-1 0,-2 1 5 15,-1 1 8-15,0 6 14 0,-5 4 18 16,1 2 11-16,-1 3 10 0,0 4 11 16,-1-1 9-16,0 3 5 0,-2-1 8 0,-1 1 4 15,-1 4-1-15,1 1 1 16,-3 0-6-16,3 1-7 0,-2 4-5 0,-2 2-5 15,1 1-6-15,-2-1 0 0,-1 4-3 16,-1 3 0-16,-4 4-2 0,-1 3-1 16,-1 4-1-16,-2 1 0 0,1 0 2 15,0-2 1-15,-1-3 1 0,1-4 5 16,3-4 4-16,0-4 3 0,2-3 2 0,3-5 0 16,0-1-2-16,0-7-1 0,4-5-7 15,3-9-6-15,2-6-7 0,1-5-8 16,4 0-10-16,2 2-15 0,-1 1-22 15,5 5-67-15,-2 3-3 0,-2 2-2 16,0 4-85-16,-1 3 31 0</inkml:trace>
  <inkml:trace contextRef="#ctx0" brushRef="#br0" timeOffset="124514.7136">25622 8591 357 0,'-3'-5'169'0,"-2"-1"-64"0,0-1 25 16,3 5-69-16,2 2-15 0,-3 0-21 15,0 0-17-15,1 2-10 0,-2 2-4 16,-1 2-2-16,-3 4 1 0,2 1-1 16,-1 5 1-16,2 2 4 0,-4 1 7 15,1 2 5-15,3-5 3 0,-3 1 1 16,8-4 1-16,0 4 2 0,3-4-1 15,2 0-5-15,4 1-3 0,-2 1-1 16,2 1-1-16,-3 2 1 0,3 1-4 0,1-5 0 16,-3 3 0-16,-2-7 0 0,-2 1 0 15,-2-4 2-15,0 2 2 0,-3-1 1 16,0 1 5-16,2 3 1 0,-5-3-1 16,-1 2 2-16,-2 2-4 0,-4 0-2 15,-2-1-2-15,-4 1-4 0,-4-3-2 16,-5-4-1-16,-3 2-6 0,-4-2-14 15,-1-2-13-15,3 3 376 0,-3 1-496 16,1-2 207-16,3-3 129 0,6-3-1623 0</inkml:trace>
  <inkml:trace contextRef="#ctx0" brushRef="#br0" timeOffset="125763.3606">25853 8709 38 0,'6'6'46'0,"2"0"-11"16,-2 1-2-16,-1-2-3 0,2 0-8 0,-1-1-6 16,1-3-4-16,-1-1-3 0,1 2-3 15,0-2-2-15,1-4 0 0,0 2 2 16,0 0 6-16,-1 1 8 0,-1 1 7 15,-1-3 9-15,1 2 10 0,-1-1 8 16,2 1 5-16,3-1-2 0,2-1-3 16,1 0-6-16,2 1-6 0,3-1-8 15,4 1-9-15,0-3-6 0,1-2-5 0,3 2-6 16,-2-2-1-16,0 2-3 0,0 0-3 16,2 1 0-16,0 2-1 0,-3-2 0 15,-1 4 0-15,-2-4 0 0,-2 4-3 16,2-3 1-16,-4 3-2 0,1 3-5 15,-1 0-9-15,-5-3-18 0,-3 6-20 16,1-1-55-16,-5-2-6 0,0 1-8 16,-4-2-68-16,0-2 38 0</inkml:trace>
  <inkml:trace contextRef="#ctx0" brushRef="#br0" timeOffset="126084.4397">25917 8977 229 0,'-10'2'61'0,"1"-1"-23"16,4-1 26-16,5-1-48 0,0-4-3 15,0-3-3-15,4-2-5 0,1-2-2 16,2-1-4-16,4 3-2 0,0 0 1 15,1-3 0-15,1 4 2 0,1 1 0 0,3 2 2 16,2 6 2-16,6 0 1 0,0 2-1 16,4 5 2-16,0-1-1 0,1 1 0 15,-2-2 0-15,3-1-2 0,-1-2 0 16,1 0-1-16,0 0 0 0,1-1-2 16,-1-1-2-16,-1 2-7 0,1-1-37 15,-4 2-23-15,-3-2 17 0,-2 1-59 0,-5 2-77 16</inkml:trace>
  <inkml:trace contextRef="#ctx0" brushRef="#br0" timeOffset="126881.1269">27144 8573 289 0,'-8'1'121'16,"3"-1"-34"-16,3 0 17 0,0 3-57 0,0 1-6 15,-1 0-13-15,3 4-13 0,-1 2-8 16,0 3-4-16,-3 2 2 0,-1 3-1 16,-1 0 3-16,-3 0 7 0,-1 2 4 15,-1 0 5-15,-2 2 4 0,2 4 4 16,1 0 0-16,-2 1 2 0,2-1-3 15,2-5-2-15,1-2-3 0,3-7-6 16,1-3-4-16,3-6 0 0,0-3-3 0,0 0-3 16,1-3-1-16,5 0-1 0,0-9 0 15,3-1 2-15,1-8-4 0,5 1 0 16,0-5-2-16,1 0-2 0,0-1-1 16,4 1 0-16,-1-3-1 0,-1-3-1 15,4 1 1-15,0-2-1 0,-4 0 1 16,4 5 1-16,0 6 0 0,-6 6-1 15,0 6 1-15,2 7 0 0,-1 2-2 0,-3 0 3 16,4 6 0-16,0 7-2 0,0 3 2 16,-4 6 0-16,-1 8 0 0,-1 6 2 15,-6 0-3-15,-3 1 0 0,-3-1 1 16,-2-3 1-16,0-2-1 0,-5 0 1 16,1-2-2-16,-2 0 0 0,2-4 1 15,-2-3-1-15,0-1-1 0,3-6 0 16,-1 1-3-16,3-5-7 0,2-2-5 0,0-3-16 15,2-4-23-15,3-2-25 0,1-4-37 16,4-1-43-16,2-5 9 0,4-4-64 16,-4-3-79-16</inkml:trace>
  <inkml:trace contextRef="#ctx0" brushRef="#br0" timeOffset="127139.5181">27693 8770 305 0,'-10'4'137'0,"1"-1"-28"0,1-2 18 16,3 2-55-16,2-2-1 0,3 0-12 0,0 1-11 16,3-1-9-16,3-2-5 0,5-1-5 15,3-3-5-15,3 3-7 0,8-5-3 16,-1 1-6-16,0 0-5 0,4 3-10 15,0-1-13-15,-3 1-20 0,2 2-22 16,-2 1-25-16,-2-1-48 0,-1 1-20 16,-4 0-8-16,-1-3-49 0,-1 0-3 15</inkml:trace>
  <inkml:trace contextRef="#ctx0" brushRef="#br0" timeOffset="127479.4181">28330 8447 396 0,'4'-13'93'0,"1"0"-49"0,-1-1 49 16,3 0-83-16,2 3-4 0,1 2-2 15,-7 2-1-15,1 5-4 0,0 2 1 0,-4 7 7 16,-2 2 8-16,-1 8 9 0,-5 5 9 16,0 6 5-16,-3 0 7 0,2 8 1 15,-8 4-4-15,-1 8-10 0,-1 4-7 16,-1 3-7-16,-3 0-6 0,3 2-2 16,0-8-3-16,2-1-3 0,0-3 0 15,0-8 0-15,5-3-10 0,3-2-22 16,-2-5-118-16,5-5 73 0,0-10-97 15,-2-12-421-15</inkml:trace>
  <inkml:trace contextRef="#ctx0" brushRef="#br0" timeOffset="128362.6395">28933 8611 189 0,'-8'-7'170'0,"1"1"-34"16,-2 1-4-16,2 1-15 0,3 4-41 0,2 0-14 16,-2 0-17-16,1 2-18 0,2 5-10 15,-3 3-7-15,1 4-7 0,-3 4-1 16,2 8-1-16,-4 1-1 0,2 3 1 16,-3 2 0-16,0 0-1 0,-4 0 2 15,-1 2 0-15,-3-1 1 0,0 2 4 16,-3-5 0-16,3-1 3 0,4-5 3 15,0-6 4-15,5-8-2 0,5-2 5 16,3-8 2-16,0-2-3 0,3-5-2 0,6-7-2 16,4-7-4-16,4-7 1 0,6-6-6 15,8-3-6-15,-2-2 1 0,3 2-2 16,0-1 0-16,-1 1 1 0,-5 1-1 16,2 0-2-16,-1 1 2 0,0 4-1 15,-4 5 0-15,1 8 1 0,-4 7 0 16,0 7-1-16,0 4 2 0,0 5 0 0,-4 6 1 15,0 6 3-15,-2 8 0 0,-6 6-1 16,-3 1 3-16,-4-1 3 0,-1 0-1 16,0-4 0-16,-2 0 0 0,-4 0-2 15,1 1 1-15,-1 3-3 0,-5-4-2 16,1-1 1-16,0-1-3 0,-2-4-2 16,3-3-1-16,3 1-7 0,2-7-9 15,4-3-15-15,0-2-20 0,3-7-22 16,3 0-22-16,2-5-47 0,6-8-23 0,3-6-1 15,-1-5-48-15,1-1-34 0</inkml:trace>
  <inkml:trace contextRef="#ctx0" brushRef="#br0" timeOffset="129894.9163">29539 8598 297 0,'-5'5'149'0,"-1"0"-44"15,1 3 17-15,-1 3-55 0,-1 1-11 16,-2 2-16-16,0 0-12 0,2 2-6 16,0-1 0-16,1 3 5 0,1-1 1 15,1 2 0-15,0 3 4 0,0-1-2 16,-2 1-4-16,2 4-4 0,1-5-5 0,-1 0-2 16,3-2-3-16,0-6-5 0,1-4-3 15,0-1 3-15,6-7-3 0,1-1 0 16,3-2-2-16,4-3-2 0,2-10 1 15,-1-3-1-15,3-4-5 0,0-3-2 16,0-1 0-16,1 3-3 0,1 0 2 16,-3 1-1-16,-3-3 1 0,-3-1 2 15,2 2 3-15,-3-1 1 0,0 6 1 0,0 5 0 16,-1-2 1-16,0 5 1 0,1 4 1 16,-2 0-2-16,4 4-1 0,-1 3 0 15,-2 4 1-15,0 2 0 0,0 6 2 16,-6 6-1-16,-1 3 2 0,0 6 3 15,-2-2 2-15,-2 3 1 0,1-5-1 16,-2 0 2-16,2-2-1 0,0 0 1 16,0-1-4-16,-2-1 1 0,3-2-1 0,1-7-2 15,2-2-3-15,2-3-3 0,0-4-7 16,2-1-6-16,3-2-7 0,-1-5-10 16,3-3-11-16,3-4-12 0,4 0-12 15,2-3-7-15,-2 0-1 0,1-1 1 16,2 3 6-16,-4-5 11 0,0 2 13 15,4 0 14-15,-4-4 13 0,-5-2 8 16,1 2 7-16,-1 0 5 0,-2 0 4 0,1 5 4 16,-1 2 7-16,2 5 6 0,-2 1 3 15,-2 1 3-15,0 5 1 0,-2 3 2 16,-2 0 5-16,-3 4-1 0,-1 6 2 16,0 5 4-16,-1 3 1 0,-1 7 3 15,-4 1 1-15,-2 0-3 0,1 2-4 16,-3-2-5-16,-1-4-7 0,3 0-6 15,1-3-5-15,-1-5-8 0,3 1-5 0,3-4-1 16,-3-3-3-16,4 0-2 0,3-6 1 16,1-2-1-16,2-1-1 0,3-3 2 15,2-7-3-15,1-1 1 0,0-2 1 16,2-3 0-16,-1-4 1 0,1 2 1 16,-2-4-2-16,2-3 2 0,-2 0 0 15,2 2-1-15,-1 1-1 0,-2 2 0 16,2 7 0-16,0 3-1 0,0 6 1 0,-3 5-1 15,-1 0-1-15,-2 4 2 0,-1 5 0 16,-2 4-1-16,1 3 4 0,-2 0-1 16,-1 6 0-16,0 3 3 0,-2 0 0 15,-3 0-3-15,1-1 3 0,-2 1-2 16,-1-7-1-16,-5-1 1 0,5 0-1 16,0-6-1-16,0-3 1 0,5-6-3 15,1-2-1-15,6-3 0 0,-1-8-2 0,6-2-3 16,3-6 0-16,-1-2-5 0,3-2-2 15,3 1 2-15,1-5-1 0,3 0 1 16,-1 1 2-16,-1 3 2 0,-3 3 5 16,0 5 1-16,-3 8 1 0,-1 3 3 15,-3 4 4-15,1 1 6 0,-3 7 3 16,0 1 5-16,-1 2 1 0,2 6 2 16,-3 5 0-16,-2-1-2 0,-2 2-5 0,-3 0-4 15,-1-2-3-15,-1-3-4 0,-6 1 1 16,0-1-2-16,-4-4-2 0,2 1 0 15,2-3 0-15,3-4-2 0,1-1 0 16,2-4-3-16,2-3-3 0,-1-1-5 16,5-5-6-16,2-6-6 0,2-3-5 15,4-6-9-15,6-2-9 0,3-4-3 0,0-7-3 16,6-3-1-16,4-4 2 0,1-1 6 16,-5-3 8-16,4 4 11 0,-3-1 9 15,-6-1 11-15,1-1 16 0,-2 4 12 16,-1 3 8-16,-1 3 9 0,2 6 5 15,-1 1 7-15,1 5 0 0,-7 3-5 16,5 6-4-16,-6 5-5 0,-1 7-2 16,-2 1-4-16,3 7-4 0,-5 9-4 0,-1-1-3 15,0 7-2-15,-4 4-4 0,-2-1-6 16,-2 6-1-16,0 5-4 0,-1 0-1 16,0 2 1-16,-7 0-1 0,-1-5-1 15,-1-3 2-15,1 0-2 0,-3-3 2 16,2-2 0-16,2-3-2 0,-1-2 0 15,0-9 3-15,3-4-2 0,-1-6 1 16,5-1 1-16,-1-3 1 0,0-4-1 0,3-5 1 16,3-3-2-16,3-5 1 0,6 1-1 15,2 1-2-15,4 1-2 0,5 4 3 16,1 2-1-16,1 0-2 0,5 4 3 16,1 1-1-16,-1 5-1 0,1 1 1 15,-4 4-2-15,-2 5 2 0,-1-1-2 16,-6 3-2-16,-5 4-1 0,-7 1 1 15,-6 5 1-15,-5 5-1 0,-7 1 1 16,-7 1 1-16,-4 0 2 0,-6 1 2 0,-2-7 0 16,-3-3 1-16,-4 0 1 0,-4-4-1 15,-2-5-1-15,1 0 2 0,0-2-2 16,1-4 0-16,5-3-2 0,10-1-1 16,1-1 1-16,8-1 0 0,3 0-5 15,8-5-5-15,6 1-7 0,1-2-7 16,6-1-11-16,6-2-6 0,7 2-7 0,4-2-16 15,6 2-19-15,2 2-19 0,7 0-38 16,5-1-11-16,-2 2-9 0,-3-3-52 16,-2 0 12-16</inkml:trace>
  <inkml:trace contextRef="#ctx0" brushRef="#br0" timeOffset="130361.5626">31522 8529 117 0,'20'-2'137'0,"-2"1"-20"16,2-1-8-16,0 2-1 0,-4 0-30 15,2-1-13-15,-1 1-11 0,-7 0-12 16,1-3-12-16,0-1-9 0,-3-1-5 16,-1-1-3-16,-1-1-4 0,0 1-1 15,-2-2-2-15,0 1 1 0,-4 0 8 16,-2-1 1-16,-4-1 0 0,0 2 3 16,-4-1 2-16,-1-1 3 0,1 1 0 0,1 3-3 15,0 5 0-15,1-1 1 0,-1 1-4 16,-1 5-3-16,1 3-2 0,-1 3-4 15,1 2-3-15,2 4-1 0,1 2-2 16,1-3 0-16,3-2 2 0,2 4-1 16,0-3 0-16,7-1 0 0,-1 1-1 15,4-4-1-15,2-3 0 0,2-5-1 0,-2-3-3 16,-1-3 3-16,5-2-3 0,-3-7-2 16,4-3 2-16,2-1-2 0,4 0 0 15,-5-3 1-15,3 3-1 0,-2 0 0 16,-3-2 2-16,-1 5 0 0,-1 2-1 15,-2 0 2-15,-2 4 1 0,0 2-1 16,-3 1 2-16,1 2 0 0,-1 2-1 16,-3 0 1-16,1 2-1 0,1 0-1 0,-1 2 0 15,1 1-1-15,3 3 0 0,0 1 1 16,-2 0-3-16,-2 0-2 0,0 1-4 16,-5 1-5-16,0-5-8 0,0 2-12 15,1-2-18-15,3 1-31 0,4-7 2 16,0 0-78-16,1-2 27 0,5-5-64 15,0-7-193-15</inkml:trace>
  <inkml:trace contextRef="#ctx0" brushRef="#br0" timeOffset="130661.3821">32320 8229 226 0,'3'-4'188'16,"-2"2"-36"-16,-1 2 0 0,-1 2-29 15,-2-1-28-15,2 5-22 0,-6 0-20 16,0 3-20-16,-2 5-12 0,0 6-9 0,-3-1-6 15,2 7-1-15,2 1-2 0,0 2-2 16,2 2 2-16,3 0-1 0,3 0-2 16,0-4 3-16,1 0-1 0,2 0-1 15,0 3 1-15,0 1-1 0,0 1-1 16,1-3 1-16,-2-8-1 0,1-1 0 16,0-7 2-16,-3-6-1 0,0-1 0 15,1-3 2-15,0-1-1 0,1-1-1 0,-4 0 1 16,0 1-1-16,0-1 1 0,-4-1 0 15,-8-3-7-15,-8 1-15 0,-3-2-15 16,-4-1 235-16,-4-3-369 0,6 2 157 16,-2-3 42-16,2-11-1194 0</inkml:trace>
  <inkml:trace contextRef="#ctx0" brushRef="#br0" timeOffset="138426.4191">12838 12289 169 0,'-5'-1'76'0,"1"-3"-22"0,0 0 12 16,3 0-34-16,-2 0-4 0,2-1-9 15,0 0-6-15,-2 0-2 0,2 0-4 16,-2-2-2-16,1 2 2 0,-1 0-1 16,1 0 0-16,-1 2 1 0,2-2-1 0,-2 0-1 15,-1 0 2-15,2-2-1 0,-1 3-1 16,-2-1 1-16,1 0-3 0,-1 0 0 16,0 1 2-16,0 0 2 0,-1 2 3 15,1-1 7-15,0 2 3 0,-5-2 6 16,1 0 7-16,0 1 2 0,-2-1 0 15,-3 1 2-15,4-1-4 0,-2 1-4 16,-1-2-3-16,1 0-4 0,-1 0-4 16,-1 0-3-16,1 0-4 0,1 2-4 15,3-1 1-15,-1 1-2 0,-1 0-3 0,4 0-1 16,-4 0-1-16,1 0 0 0,1-2 0 16,-1-1-1-16,-3-3 0 0,0-1 2 15,-3-3-1-15,0 0 0 0,-4 0 1 16,1-1 0-16,0 1-2 0,1 3 2 15,0 3 4-15,0 0-1 0,1 0 6 16,-1 5 2-16,1 0 0 0,3 1 3 0,0 1-3 16,-2 2-4-16,3-1 2 0,2 1-5 15,-3-1-1-15,-3 0 1 0,0-1-3 16,-5-1 2-16,-2 0 2 0,-1 0-1 16,3 0 2-16,-2 1 0 0,3 1-2 15,1 0 3-15,1-1 2 0,0 2-4 16,1 0 0-16,1 0-1 0,-1 1-1 0,-1 1 1 15,0 2-2-15,-1 1-2 0,-3 1 0 16,4 0 1-16,-1 2-3 0,1-2-1 16,-2 0 1-16,2 0 0 0,0-1 0 15,-2-3 1-15,4 2-1 0,1 2 1 16,0 0 2-16,1 2-1 0,-1 1 0 16,-3-2 0-16,1 1-1 0,0-4 0 15,-1 1 1-15,-1 1-1 0,5 0-2 0,-2 1 4 16,2 1-2-16,0 0-1 0,1 0 2 15,0 0-2-15,1 1 1 0,-1 1 1 16,0-2-3-16,2 3-1 0,-2-1 2 16,2 4-1-16,2 0 0 0,-2 1 1 15,2-3-2-15,0 1 1 0,-2-5 3 16,1 1-3-16,-1 1 2 0,0-4 1 16,5 4-2-16,-2 0 1 0,1-3 2 0,-1 0-1 15,1 2 0-15,-2-3 1 0,1 3-2 16,-1 0 0-16,-1 1 2 0,4 3-3 15,-3-2 0-15,1-2 0 0,2 2-2 16,-1 1 2-16,0 2 2 0,1 2-3 16,1 3-1-16,1 0 3 0,0 0-2 15,2-1 1-15,1-1 2 0,-2-3-3 16,0 1 0-16,2-4 3 0,-2 3-2 0,0-3-1 16,1 2 2-16,1-2-4 0,-2 3 3 15,0-1 2-15,0 4-2 0,0 0-1 16,0 2 2-16,2 1-1 0,1-1 0 15,1 3 1-15,0-3-3 0,0-4 0 16,2-3 4-16,1-3-4 0,1-1 1 16,-1 1 2-16,3 0-2 0,1 2 0 0,0 1 2 15,-1-2-3-15,4 3 2 0,1-1 3 16,-1 1-3-16,0 4-1 0,2 0 3 16,0-1 0-16,-1 3-3 0,2-3 3 15,0-3-3-15,2 0 0 0,0-3 4 16,-2-2-3-16,1-4-1 0,1 2 4 15,-1-2-3-15,2 0 1 0,2 0 1 16,-3-2-3-16,1 0 0 0,2 3 3 16,-1-4-2-16,-1 2-1 0,2 3 3 0,0 0-1 15,2 0-2-15,0 2 3 0,1 0-1 16,1 2 0-16,1-3 1 0,-1 3-1 16,0 0-1-16,-1-1 3 0,-2-3-3 15,-2 0 0-15,-1-3 2 0,1-3-2 16,1-2 1-16,0-1 2 0,2 0-3 15,-1 0 2-15,-2-1 2 0,2-3-2 16,-2 1-1-16,1 0 1 0,0-1-2 0,2 0 2 16,2 3 0-16,0-3-1 0,1 1-1 15,1 0 2-15,-1 0-2 0,0-4 1 16,2 2-1-16,-1-1-1 0,1-5 0 16,0 2 3-16,4-1-1 0,-4 1-1 15,1-3 2-15,-1 2-1 0,-3 0-1 16,-2-2 3-16,0-1-4 0,0 3 0 0,2 1 2 15,-1-4-2-15,3 5 1 16,-1 1 2-16,1-2-4 0,-4-2 2 0,2 3 1 16,0-2-1-16,0 2 0 0,-1-2 0 15,1 1-1-15,-3-4 0 0,1-1 2 16,-2-4-1-16,4 3 1 0,-2-7 2 16,0 1-2-16,2 0 0 0,-1 1 1 15,-2-2-1-15,-1 2-2 0,0 4 3 0,-4-2-4 16,-1 0 1-16,3-2 2 0,-2 0-2 15,-2-2 2-15,2 1 2 0,-1 3-3 16,-2 3 1-16,2-1 2 0,-3 1-2 16,0-2 0-16,0 1 1 0,0 2-2 15,-2 0 1-15,0 1 2 0,-2-1-1 16,-1 1-1-16,-4-2 1 0,2-3-1 16,-2-2 0-16,-1 0 1 0,0-2-2 0,0-1 0 15,-2 1 1-15,0-3-1 0,1 1 1 16,-1 3 1-16,-2 2-1 0,0-1 0 15,-3 2 1-15,1 0-1 0,1-2 0 16,0-3 2-16,0-3-2 0,-2-1 1 16,1 0 1-16,-1 1 0 0,-2 3-1 15,1 2 3-15,1 2-3 0,0 5 0 16,-2-2 2-16,3 3-3 0,-5 0 0 0,1 2 1 16,-1-1-3-16,-5 2 1 0,1 2 1 15,0 0-3-15,-1 1 0 0,-2 3 2 16,-2-3-1-16,-2 1-1 0,-1-1 1 15,1 1-2-15,-1-2-2 0,2 2-3 16,2-1-10-16,-1 0-6 0,0-1-8 16,2 0-13-16,0 2-20 0,0-2 162 15,-1 0-278-15,2 2 124 0,-1-1 13 0,2 1-901 16</inkml:trace>
  <inkml:trace contextRef="#ctx0" brushRef="#br0" timeOffset="143641.1243">28151 12473 10 0,'-3'2'12'0,"2"-2"-3"0,0 1 2 15,-2-2 0-15,3-1-1 0,-3-2 2 16,2-1 2-16,0 0 2 0,0 0 6 16,-1 1 3-16,2 0 2 0,-1 2 4 0,0-4-1 15,-1 4-3-15,1-2-1 0,0 3-5 16,-1-1-4-16,1 0 1 0,0 3-5 15,0 2 0-15,-3-5 3 0,2 4 0 16,-1-1 4-16,0 0 5 0,-1-1 0 16,2 2 3-16,-1-2 5 0,0 0 1 15,2 0 0-15,-1-2 0 0,0 0-5 0,0 0-4 16,0 2-3-16,0-1-8 0,1 0-4 16,-2-2-3-16,3 2-3 0,-1-2-2 15,-2 2 0-15,2-1-3 0,-3 0 1 16,1 2 2-16,-2 0-2 0,1-2 0 15,0-1 1-15,2 2-1 0,-3-2 1 16,2 2 2-16,1 0-3 0,-1-1 2 16,0 1 0-16,0-2-1 0,-1-2-1 15,1 3 3-15,-2-3-2 0,1 1 0 0,2 0 1 16,-1 3-1-16,2 1-1 0,-2-2 2 16,0 1-2-16,1-2-1 0,-1 2 3 15,-1-1-4-15,1 0 1 0,0 1 2 16,0 0-1-16,1 2 0 0,1 0 1 15,-1-2-2-15,1 1 2 0,-2 0 3 16,1-1 0-16,-1-2 2 0,-1 1 4 16,-1-2 1-16,1 0 2 0,1 0 3 0,-3 1-3 15,1 1 1-15,-1 0-1 0,-1 1-4 16,0 2-1-16,-1-1 0 0,0 0-4 16,-1 3 0-16,-1-2 1 0,2 1-1 15,-1-1 0-15,1 1 4 0,3 0 0 16,-1-2 0-16,-1 2 4 0,2-3-1 15,-3 1 0-15,1-1 2 0,1-4-5 0,1 1 0 16,3 0 1-16,-6-1-5 0,2-2 0 16,-1 3-1-16,2-1-2 0,0 1 0 15,1 4 2-15,-1 0-5 0,0 0 1 16,-2 2 3-16,-1 0-2 0,3 0-1 16,-4-1 3-16,-1-1-3 0,1 2 1 15,-1 0 2-15,-2-4-2 0,0 2 2 16,1 0 1-16,-1 2-2 0,1-5 3 0,-4 1 2 15,3-1-2-15,-4 0-1 0,1 3 3 16,-2 0-5-16,3 0 2 0,-2 3 0 16,3-2-2-16,0 1-2 0,-1-1 5 15,-2 0-2-15,1-2 3 0,0 2 2 16,2 2 0-16,0-1 1 0,2-2 3 16,-1 2-2-16,0-2 0 0,-1 1 0 15,-1-2-2-15,0-2 0 0,-1 3-1 0,0 1-2 16,3-1-1-16,-1 2 0 0,1-2-1 15,-1-2-2-15,2 2 1 0,-1 0-2 16,-5-1 0-16,3 0 1 0,0-1 0 16,-2 2-1-16,2 0 2 0,0 0-2 15,-4 2 0-15,-1-2 3 0,2 0-1 16,-2 1-1-16,2-1 3 0,0 1-2 16,2 1 0-16,-2 0 2 0,1 2-1 0,1-1-1 15,-3 0 3-15,1 3-5 0,0-3 2 16,2 4 2-16,-1-3-2 0,2 4-1 15,-2-3 1-15,1 0-2 0,-1 0 1 16,-1 0 1-16,3 2-1 0,-1-1 1 16,0 0 1-16,0 1-1 0,0 2 0 15,1-3 3-15,-3 0-3 0,3 1-1 16,-1 0 3-16,-2-1-4 0,0 1 1 0,1 0 3 16,-5 1-5-16,5 2 3 0,0 2 2 15,-2-2-2-15,2 1 1 0,3-2 1 16,0-2-1-16,0-1 1 0,7 3 1 15,0 1-3-15,0-1 1 0,3 2 0 16,-1 1-3-16,0-2 1 0,3-2 1 16,1 5-3-16,0 0 2 0,0 2 1 15,3 5-2-15,1 4 0 0,1 2 2 0,1 1-2 16,-1 0 0-16,-1-2 2 0,-1-5-2 16,0 0 1-16,1-5 2 0,-1 0-4 15,0 0 2-15,3 0 2 0,-1-1-2 16,2 2-1-16,4 1 3 0,0-1-4 15,1 1 2-15,0 2 2 0,0 3-4 16,4 3 1-16,-1 1 3 0,5-2-4 16,0 1 3-16,2-1 1 0,-6-3-4 0,3 3 3 15,-1 4 0-15,1 1-1 0,-1 2-1 16,2-3 3-16,-3-2-3 16,2-4 2-16,-1-3 0 0,3-3-1 0,0-2 1 15,0-3 2-15,-2-3-2 0,2 0-1 16,-3-2 4-16,1-2-2 0,2 3 0 15,2-1 1-15,2 0-2 0,-1 0-1 16,1 1 3-16,2 2-4 0,-1 0 2 0,1 3 1 16,1-3-2-16,-4-1 0 0,3-3 2 15,-2-2-2-15,1-3 2 0,0 0 0 16,-1-3 0-16,-1-2-1 0,1-3 3 16,0-2-3-16,-1-2 1 0,3 2 2 15,-1 1-3-15,1 0 0 0,0-3 2 16,-1 2-2-16,1 0 0 0,-1-1 0 0,2 1-1 15,-2 0-1-15,-2-1 2 0,0-2-2 16,-5-1 2-16,-1-1 0 0,0 1-1 16,-2-3 1-16,2 1 1 0,-2 2 0 15,1-5 0-15,-3 0 2 0,2 0-1 16,-3 0 1-16,0-1 2 0,-2 1-2 16,2 3-1-16,-1-5 1 0,0 3-2 15,0-4-1-15,2-2 2 0,2-3-3 0,-5 3 1 16,2-3 2-16,-1 3-1 0,-4-1-1 15,-1 2 2-15,2-3-1 0,0 2-1 16,0-1 3-16,-1-2-2 0,-1-2 0 16,-2 0 2-16,-3 1-3 0,0 0-1 15,-1 3 2-15,-1 5-2 0,-3 1 1 16,1 4 0-16,-3 2-1 0,-1 2 1 16,-1-2 1-16,-2-2-1 0,1 1-1 0,-2-1 2 15,1-1-1-15,1 2 0 0,1 0 2 16,0 0-2-16,1 2 0 0,-1-2 1 15,-1 2-2-15,0 0 0 0,-1-1 1 16,2 2-3-16,0 4 1 0,-1-2 2 16,1 3-3-16,-1 3 1 0,-2 0 1 15,-1 2-2-15,0-2-2 0,-5 4 2 16,2 2-4-16,-1-2 1 0,-5 4 1 0,-2-1-3 16,2 3 2-16,-2 2 2 0,1-3-1 15,-1 2 1-15,3 0 2 0,0-2-2 16,-2-1 2-16,3 2-1 0,1-1-7 15,-1 1-12-15,4-4-17 0,-2 1 361 16,0 0-511-16,-2 0 217 0,2-4 100 16,1 0-1671-16</inkml:trace>
  <inkml:trace contextRef="#ctx0" brushRef="#br0" timeOffset="158271.4408">23492 10644 93 0,'-3'-4'80'0,"0"2"-19"0,1-3 1 16,-2 1-6-16,0-1-13 0,2 2-6 15,-2 1-3-15,1 0-6 0,0 1-1 16,-2 0-2-16,1-2-5 0,1 2-5 16,-3 0-1-16,3-1-5 0,1 1-2 0,0 1-1 15,-1-1-5-15,1-1 1 0,-1 2 1 16,0-1-3-16,2 0 2 16,0 0 5-16,-2 1 0 0,-2 1 4 0,-1-1 3 15,-1 1 0-15,1 2 1 0,-2 1 1 16,0-1-3-16,3 4 0 0,0 1 0 15,1-2-2-15,0 3 1 0,0-1 1 16,-1 1-4-16,0-4-1 0,-3 7 0 16,1-2-5-16,1 3 0 0,0 1-1 0,0 5-2 15,-5-2 0-15,2 2 2 0,-2 1-2 16,0-2 1-16,2-1 1 0,0 1 0 16,-1 1 3-16,1 2 2 0,0 3 2 15,-3 0 6-15,5 5 3 0,0-1 2 16,2 1 2-16,0-5 2 0,2-1-1 15,2-2 0-15,-2 1-2 0,2 2-4 0,1 3-1 16,3 2 0-16,-3-1-4 0,4 0 0 16,-2-2-2-16,3-1-3 0,-1-3-1 15,3-1 0-15,-1-2-2 0,2-4-1 16,0 0 2-16,4 1-3 0,3 2 0 16,-3-3 1-16,5 1-1 0,1 2 0 15,-1-5 1-15,-4-3-3 0,4 0 1 16,-1 1 2-16,0-6-4 0,3 0 2 0,3 2 0 15,-1-2-2-15,-2-1 2 16,2 1-1-16,1 0-13 0,0 0-19 0,-2 1 206 16,3 0-338-16,-2-4 150 0,-4-2 9 15,-8 0-1085-15</inkml:trace>
  <inkml:trace contextRef="#ctx0" brushRef="#br0" timeOffset="159237.0843">24030 10896 315 0,'-6'-4'99'15,"-1"0"-24"-15,4 1 27 0,0 3-60 16,3-1-13-16,-1 0-3 0,1 0-3 16,0 2-11-16,0-1-5 0,0 0 2 0,0 0-2 15,0 1 4-15,0 0 5 0,0-1-2 16,0 3 0-16,0 0 2 0,0 2-3 16,0 6-1-16,0 2-2 0,0 4-4 15,2 4 2-15,-3 2 2 0,1 0-2 16,-3 0 1-16,1-1 5 0,-1-3-3 15,-2-1 2-15,1-2 0 0,-1 5-3 16,1 0 3-16,0 4 4 0,2-2-3 16,-2-1 1-16,3-5 2 0,1-4-2 0,-3-6-1 15,2 0-1-15,-1-3-6 0,4-3-1 16,-2-1-1-16,0 0-4 0,0 0 0 16,0 0 3-16,2-3-3 0,1 1 4 15,-2-5 1-15,4-3-1 0,0-5 1 16,-1-6 3-16,0-5-5 0,1-1 0 15,-1 1 0-15,3 2-2 0,0 1 0 16,1-4 2-16,0-2-4 0,-2-2 1 0,2-3 3 16,0 1-3-16,1 2-1 0,-1 3 2 15,2 4-4-15,-2 2 0 0,-2-3 3 16,0 6-3-16,2 1 0 0,-1 1 3 16,0 4-2-16,4 3 2 0,0 2 1 15,0 0-3-15,1 2 1 0,0 2 2 16,1 4-3-16,-1-1 0 0,-1 1 2 15,1 4-3-15,1 1 0 0,0 3 3 0,-1-2-3 16,0 2 1-16,1-2 3 0,-1 1-3 16,2-4 2-16,-4 4 2 0,4-2-3 15,-1 3 0-15,4 1 2 0,-7 0-3 16,7 2 1-16,-3 4 1 0,2-1-2 16,-6 0 2-16,1 4 0 0,-3 1-3 15,-1 5 0-15,-4 0 3 0,5 7-2 0,-1 1 2 16,-3 0 2-16,-2-3-2 0,2-5 3 15,0-1 6-15,-3 1 1 0,3-2 1 16,-5 2 5-16,3 2-2 0,0-4 1 16,-2 0 0-16,1-2-6 0,-1-2-2 15,1-1-1-15,0-3-5 0,2-3-1 16,-2-4 2-16,2 0-4 0,-3-5 2 16,2 1-1-16,-2 1-4 0,0-4-7 0,0 0-5 15,0 0-15-15,-1 1-15 0,4-2-18 16,-2-1 49-16,0 0-165 0,3-5 72 15,1-4-33-15,4-3-530 0</inkml:trace>
  <inkml:trace contextRef="#ctx0" brushRef="#br0" timeOffset="159919.9874">24818 11072 8 0,'2'2'12'0,"2"-1"-6"0,-1 0 1 16,-2-2-1-16,0 2 9 0,-1-1 16 15,0 0 10-15,0 0 14 0,0 0 15 16,-1 0 13-16,0 0 12 0,-2 0 1 15,2 0-7-15,-2-1-3 0,1 1-8 16,2 0-10-16,0 0-12 0,-2 1-8 0,2-1-14 16,0 0-9-16,2-1-7 0,-1 1-8 15,3-1-3-15,0-1-1 0,0-2-4 16,1 1-1-16,1-1 2 0,2-1-3 16,0 1 0-16,-1-2 1 0,4 3 1 15,-2-1-1-15,-1 1 3 0,-2-2-5 16,0 2 0-16,0 2 4 0,0-1-3 0,3 2 0 15,1 0 3-15,2-2-2 0,1 4 5 16,1-1 4-16,-4 1-3 0,1 0 1 16,-1 0 2-16,3 3-2 0,-3-1 0 15,3 0-1-15,2 0-5 0,1 0 1 16,-1 0 1-16,3-2-4 0,-1 1 1 16,-1 1 2-16,0-2-3 0,2 1 1 15,-2-2 0-15,1 2-2 0,1-2 2 0,-1 2 0 16,-1-2-2-16,0 0-1 0,-1 1 1 15,-1-1-5-15,1 0-8 0,-3 0-11 16,3 1-17-16,-1-1-23 0,-1-1-18 16,0-1-80-16,-2 1 33 0,-1-2-70 15,-4 1-217-15</inkml:trace>
  <inkml:trace contextRef="#ctx0" brushRef="#br0" timeOffset="160420.2349">25690 10639 206 0,'0'-1'147'0,"2"0"-40"16,-2 1 6-16,1-2-33 0,-1 4-13 16,0-1-21-16,0 0-14 0,1 2-8 15,-1 2-7-15,1 1-5 0,1 0 0 16,-1 1-4-16,2 1 0 0,-3 2 2 15,0-2-2-15,0 2-1 0,1 3 2 16,-2 0-3-16,-1 0 0 0,2 5 0 0,2 0-1 16,-4-4 2-16,1 0 3 0,-2 3 1 15,3-3 4-15,-3 1 5 0,0 3-1 16,-2 4 2-16,0-2 1 0,1 1-4 16,0 1 0-16,-1 1 0 0,1-1-6 15,1-3-2-15,2 0 1 0,0-3-4 16,1-3-2-16,0 0 1 0,0 0-6 0,1 2 0 15,2 2 3-15,-1 5-4 0,1 0-1 16,1 1 1-16,0 0-10 0,-1-2-12 16,1-3-16-16,0-3-33 0,0 3 22 15,0-5-116-15,2-4 38 0,1-6-52 16,-2-3-316-16</inkml:trace>
  <inkml:trace contextRef="#ctx0" brushRef="#br0" timeOffset="161252.5744">26470 10787 322 0,'-4'4'142'0,"2"-1"-54"0,-1-2 25 0,2 0-64 16,1-1-9-16,-2 2-18 0,4-1-9 16,-1 0-5-16,-1-1-6 0,0 0 0 15,1 2 2-15,-1-1-2 0,2 1-1 16,-1 1 3-16,1 2 3 0,0 2 5 16,-1-1 7-16,0 1 1 0,2 3 4 15,-2 3 5-15,-1 0 0 0,1 1-4 16,-1 3-1-16,0 1-5 0,0-3-3 15,-2 4 0-15,-1-1-5 0,2 3-1 16,-3-3 2-16,0 3-2 0,2-5-4 0,-2 0 2 16,-1-3-3-16,1-4-2 0,1 0 0 15,-1-1-2-15,2-1-2 0,2 0 1 16,0 2-4-16,0-1-9 0,1-3-4 16,0 0-14-16,2 0-15 0,0-2-24 15,-1-2-17-15,3-1-69 0,-1 0 28 16,-1-4-63-16,-1-4-186 0</inkml:trace>
  <inkml:trace contextRef="#ctx0" brushRef="#br0" timeOffset="161736.7843">26299 10937 234 0,'0'-1'99'0,"0"-2"-42"15,2 2 21-15,2 1-48 0,1 0-5 16,0 1-11-16,3 2-8 0,-3 3-1 0,2-1-3 16,-1 2 0-16,-1-2 1 0,-1-1-2 15,0-2 0-15,1-2 3 0,-1 0 0 16,3 0 4-16,4-1 7 0,1-3 1 15,-1 2 5-15,4-2 2 0,-1 0 0 16,-1 0-2-16,-1-1-2 0,4 1-8 16,1 0-3-16,1 0 0 0,0 2-6 15,2 0-1-15,1 1 2 0,-2 2-2 0,2-3-1 16,0-1 3-16,-2 2-3 0,0-2 0 16,3 1 2-16,-1-1-2 0,-1-3 1 15,4-1 2-15,-4-2-5 0,1 0-18 16,1 1-30-16,-4 2-58 0,0-2 37 15,1 4-96-15,-6-1-169 0</inkml:trace>
  <inkml:trace contextRef="#ctx0" brushRef="#br0" timeOffset="162335.1248">27241 10539 212 0,'0'-2'109'0,"-3"1"-36"0,3 1 16 16,3 0-38-16,-2 0-14 0,0 0-8 15,-1 1-13-15,0 2-5 0,0 1-2 16,-4 1-6-16,1 1 1 0,-1 2 3 0,1 4 0 16,6 1 2-16,-3 5 6 0,0 5-1 15,1 1 3-15,0 5 4 0,-1 0 0 16,-1 2 1-16,-3 2 4 0,0-4-1 15,-2 1 1-15,-3-2 4 0,-1 1-1 16,1-1 1-16,-4-2 2 0,5 1-6 16,0 0-2-16,0-4-2 0,2-4-6 15,3-3-6-15,0-5 0 0,1-2-8 16,2-3-1-16,0-1-4 0,3 1-9 0,-2-2-13 16,3 0-15-16,-1-2-28 0,-1 1-87 15,-1-3 40-15,-1-1-80 0,-1-1-277 16</inkml:trace>
  <inkml:trace contextRef="#ctx0" brushRef="#br0" timeOffset="162868.8569">27349 10210 259 0,'4'-1'60'0,"-2"-2"-26"16,4 3 31-16,3 3-49 0,1 2-2 0,2 0 5 15,0 7 7-15,0-2 2 0,2 2 9 16,-3 2 11-16,0 1 0 0,3 1 2 16,-1 2-1-16,-2 0-5 0,3 0-5 15,-3 2-8-15,0 1-10 0,-1 2-7 16,2 0 0-16,-1 3-5 0,-1 1 0 16,1-2-1-16,0 1-2 0,-3-1-2 15,-1 2 0-15,-1 2-1 0,-1 4-2 16,-1 8 1-16,-3 1-2 0,-1 2 1 0,-4-2 2 15,-3 3-2-15,-4-2 0 0,-3 2 6 16,-1-1 2-16,1-1 6 0,-2 0 2 16,1 0-1-16,-1-1 1 0,1 1 3 15,1-1-6-15,-1-4-4 0,2-8-5 16,1 1-2-16,-3-2 0 0,0-5 0 16,-2 2-5-16,-1 0-5 0,-1-3-8 15,-3-1-14-15,0 0-24 0,1-2 229 0,-2-3-334 16,0-5 135-16,-12-3 53 0,-4-5-1056 15</inkml:trace>
  <inkml:trace contextRef="#ctx0" brushRef="#br0" timeOffset="164736.3773">25639 10307 174 0,'-8'-8'124'15,"0"-1"-24"-15,1-1 4 0,-1-1-26 16,1 1-17-16,1-3-11 0,2 0-16 16,0-1-12-16,3 1-6 0,0 0-7 15,-2 3-3-15,-1 0 0 0,-1 2-3 0,0 1-1 16,-3 1 2-16,0 1-3 0,1 1-1 15,-5 0 2-15,-2 0-2 0,-2 2 0 16,0-2 2-16,-5 0-2 0,0-1 0 16,1 0 4-16,-2-3-2 0,-3 0 3 15,4 0 2-15,0 1-1 0,-5 0 1 16,2 2 2-16,-1-1-1 0,-3 1-2 16,-2-1 0-16,0 0-3 0,1 3-1 15,-2-2 2-15,0 4-4 0,-3-3 0 0,4 0 3 16,-5 2-3-16,-3 0 0 0,-2 0 3 15,3 2-3-15,-5 1 0 0,5 0 2 16,-1 1-3-16,0-2 1 0,-2 0 3 16,3 0-2-16,-4-3 1 0,2-1 4 15,3 0 0-15,-5-5 2 0,-2 0 2 16,-2-1-1-16,1-2 0 0,-2 2 2 0,6 2-4 16,-4 1-1-16,4 0-1 0,3 3-4 15,1 0 0-15,-2 0 1 0,5 3-3 16,1-1 0-16,-1-2 3 0,-1-1-3 15,0-3 1-15,1 0 3 0,-6 2-3 16,-1-3-1-16,3 1 3 0,1 1-2 16,1 2 1-16,1 0 1 0,2 0-3 15,2 5 0-15,-2-1 4 0,1 1-4 0,2 1 0 16,-1 3 2-16,2 0-3 0,-2 1 1 16,-1 1 2-16,-1 1-3 0,-4-3-1 15,0 3 3-15,0 2-2 0,-1 0 0 16,1-1 3-16,3 2-2 0,-1-3 1 15,0-1 2-15,0 2-3 0,3 0 0 16,-1 0 4-16,1-2-5 0,3 2 2 0,-1-2 0 16,1 1-1-16,-3-2 0 0,1 0 1 15,-3-1-4-15,1 0-1 0,-3 0 3 16,4-1-2-16,0 3 0 16,3 1 3-16,-1 1-2 0,2 0 2 0,0 1 3 15,1 1-3-15,0-1 1 0,3 1 1 16,0 5-2-16,0-1 1 15,2 1 1-15,1 1-1 0,-4-2-1 0,1 0 1 0,1-1-1 16,0 0 0-16,-2-2 2 16,-1 4-3-16,2-1 1 0,-6-1 4 0,-4 1-3 15,8 1 1-15,-2-3 2 0,1-2-1 16,5 3-1-16,2 1 3 0,-1 2-4 16,4 3 0-16,-2 3 1 0,2 1-2 15,1 0 0-15,-1 2 3 0,3 1-3 16,1-1 0-16,-1-3 3 0,-2 2-3 15,4-4 1-15,-1 1 1 0,1 2-1 0,0 7-1 16,1-3 3-16,1 4-3 0,0 0 1 16,3-3 3-16,-1 0-4 0,3 1 0 15,-1-2 3-15,1 0-2 0,0 4-1 16,3-3 2-16,0 4-4 0,1 1 3 16,2-6 3-16,2 0-4 0,3 1 0 15,-2 2 4-15,3 2-3 0,-1 3 2 0,1 3 2 16,1-2-3-16,4-3 2 0,-1-5 4 15,0-1-2-15,1-6-1 0,1-1 3 16,1-2-2-16,0-2 0 0,-2-3 1 16,6 3-3-16,-1-4 1 0,3 0 2 15,-2-3-4-15,6 0 2 0,-1-3 1 16,2-1-1-16,1-1 1 0,5-4 3 16,-1 1-2-16,-1-3 0 0,1-2 3 0,0-2-3 15,-4-6 1-15,4-1 0 0,4-4-5 16,1 1 1-16,-2-5-1 0,6 0-2 15,-2-1 0-15,0-1 1 0,0-4-2 16,-1 0 1-16,-1-5 2 0,-1-6-1 16,-3 0-1-16,-2 0 4 0,-3 4-4 15,0 1 2-15,-4 1 1 0,-1 0-4 16,-1-4 2-16,-3-3 2 0,-3 3-3 0,-2 0 5 16,-4-3 1-16,-2-1-2 0,-2-2 3 15,-4-3 2-15,0 0-2 0,-1 3 2 16,0 1-2-16,-1 1-4 0,-4-2 0 15,1 2 0-15,-4-1-2 0,-3 2-1 16,-5 3 2-16,1 6-2 0,-6-1 0 16,1 2 3-16,-1 0-3 0,-2 5 0 15,-4 2 2-15,-3 2-4 0,-2 9 0 0,-2 6 1 16,-2 5-2-16,4 0-1 0,-3 4 2 16,2 10-6-16,-1 5-1 0,1 6-1 15,-1 4-9-15,3 3-11 0,-2 2-9 16,2 1-25-16,1 0 142 0,-1 2-235 15,-4 5 95-15,6-2 16 0,-6-4-745 16</inkml:trace>
  <inkml:trace contextRef="#ctx0" brushRef="#br0" timeOffset="166487.2444">28600 12795 182 0,'-7'3'137'0,"-2"-2"-25"0,1 1 2 0,3-1-10 16,2 1-37-16,1-2-7 0,-1-1-5 15,2 0-16-15,0 2-7 0,-1-2-3 16,1 1-3-16,1 0 1 0,-1 0 1 15,-1 2-4-15,-1 2-1 0,0 0-1 16,-1 1-6-16,0 2-4 0,2 1-5 16,-1-1-4-16,-1 0-2 0,3-2 3 15,0-3-3-15,-1 1 1 0,2-2 2 0,0 1-2 16,2-1 5-16,-2 1 5 0,0 1-2 16,-2-2 3-16,2 1 3 0,0-1-4 15,-1 0 0-15,1-2-2 0,0 1-4 16,1 0-2-16,-1 2 0 0,2 2-3 15,0 2-1-15,1-1 1 0,1 1-1 16,1 1-1-16,1-1 2 0,1 0-2 16,0 2 0-16,-1 0 2 0,-3 1-2 15,1 0 1-15,-1-3 3 0,-2 2-3 0,0-4 0 16,-1 0 1-16,2-2-2 0,-2 0 2 16,1 0 1-16,-2 0-3 0,-1-4 1 15,2 4 3-15,2 0-1 0,-4-3 2 16,4 1 2-16,-2-3-1 0,1 2 0 15,2 1 5-15,-1-3-3 0,5 0 3 16,-1 0 3-16,3-2-4 0,3-3 1 0,2-4 3 16,1 1-4-16,6-5 1 0,5 2-1 15,3-2-4-15,9-3-2 0,2-4 2 16,1-4-4-16,1-5 0 0,2 0 1 16,-2-4-3-16,-1 1 1 0,5 1 3 15,1 0-3-15,-1-5 0 0,3 2 2 16,1-3-2-16,2 0-1 0,-2 1 3 15,3-1-3-15,-3-1 1 0,-1-3 1 16,0 0-2-16,-4 2 1 0,-2 7 2 0,-1 4-3 16,-6 6 1-16,-6 3 1 0,-3 7-2 15,-4 1 0-15,-9 3 2 0,-3 6-4 16,-5 5 0-16,-3 0-1 0,-3 3-1 16,-2 3-1-16,-1 7 2 0,-4 0-2 15,-1 1-2-15,-1 0 0 0,-1-2-8 16,2-2-7-16,1 1-16 0,0 0-15 15,2 1-139-15,0-4 75 0,1-7-99 0,-2-1-467 16</inkml:trace>
  <inkml:trace contextRef="#ctx0" brushRef="#br0" timeOffset="167856.0967">23272 10424 217 0,'-11'-3'72'0,"-1"1"-10"16,2-1 16-16,2 1-42 0,2 2-11 15,2-2 2-15,-1 1-9 0,1 2-10 16,1-1-3-16,1-1-3 0,-1 2-1 15,1 1 2-15,0 2-3 0,0-2 0 16,-1-1 3-16,-1 3-3 0,0 0 2 16,-1-1 6-16,0 1 6 0,0-1 5 15,0 3 12-15,1-1 4 0,0 0 7 16,0 1 6-16,-1-1-2 0,1 2-1 0,2-1-3 16,-4 1-9-16,1-1-7 0,1 5-2 15,1-1-8-15,-3 1-6 0,4 1-2 16,-1 0-3-16,2-5-4 0,0 1 3 15,-1-1-4-15,1-2 0 0,2 0 3 16,-1-3-3-16,2 0 0 0,0-1 4 16,2-2 0-16,0-1 5 0,2 0 7 15,2-3 0-15,4-2 2 0,1 0 3 0,5-1-3 16,4-5-1-16,5-4-4 0,1-2-6 16,2-4-4-16,1-2 3 0,3 2-5 15,-1-1 0-15,3 0 1 0,2-1-3 16,2 0 1-16,2-3 3 0,1-1-4 15,2-3 1-15,4-3 2 0,3-2-2 16,0-2 1-16,3 3 2 0,0 0-2 0,-2 0 1 16,-1 0 1-16,-3-3-2 0,-3 1 2 15,-2 0 3-15,-1 6-5 0,-1 0 1 16,1 6 1-16,-2 2-2 0,-4 0-1 16,1 1 1-16,-6 2-2 0,-4 1 0 15,-5 4 2-15,-5 4-5 0,-1 4-10 16,-4 5-18-16,-3 3-32 0,-3 3-109 15,-3-1 60-15,-4 2-114 0,-2-1-351 0</inkml:trace>
  <inkml:trace contextRef="#ctx0" brushRef="#br0" timeOffset="169351.0405">13123 12426 115 0,'-7'-6'66'0,"4"3"3"0,0-1 1 0,0 1-17 16,2 0-3-16,0 2-1 0,0 0-8 15,1 0-9-15,0 1-3 0,0 1-3 16,0-1-9-16,0 0-3 0,1 0-1 16,1 0-9-16,1 2-1 0,0-2 0 0,2 0-4 15,-3 2 3-15,1 0 1 0,1 1-4 16,-2 0 2-16,0-1 5 0,0 3 0 15,1 0 3-15,-1 4 4 0,0 3 2 16,-1 3 5-16,0 5 6 0,1 2-4 16,-2 4 1-16,0-1 1 0,-2 0-2 15,1-2-3-15,1 1 1 0,-1 1-7 16,-1 1 0-16,2 5 0 0,0-3-6 0,2 0-1 16,-1-4 1-16,3-3-4 0,0-6-1 15,0-5 0-15,2-4-3 0,2-2 1 16,1-4 4-16,1-4-4 0,3-1 1 15,1-5 4-15,4-7-2 0,3-2 3 16,2-2 3-16,-1-3 1 0,4-5 3 16,-4 1 6-16,1 2-3 0,1 0 2 15,2 1 2-15,2 2-5 0,2-5-4 0,1-4-1 16,4-1-7-16,3-2-1 0,0 1 1 16,0-2-3-16,5-1 0 0,0-2 2 15,-2-5-1-15,1-3-2 0,-2 6 4 16,-1-2-2-16,-3-1-2 0,0 4 5 15,0 0-5-15,-2-2 1 0,-2 3 5 16,0 4-3-16,-2 3-1 0,-2 1 4 0,0 1-5 16,-2-2 2-16,1-1 3 0,0-1-6 15,3 2 2-15,0 2 1 0,3 6-2 16,-3-2-1-16,-2 2 2 0,-2 0 0 16,0 0-12-16,0 1-16 0,2 1 448 15,-1 6-586-15,3 7 254 0,-5 3 138 16,-5 1-1908-16</inkml:trace>
  <inkml:trace contextRef="#ctx0" brushRef="#br0" timeOffset="200058.6024">8995 7748 17 0,'-7'40'38'0,"0"3"-4"0,-2-1-7 0,1 2 1 16,1-3-1-16,0-2-8 0,-1 1-2 15,0-1 0-15,-1 1-4 0,1 1 1 16,3-4 2-16,-1-2-3 0,-1-5 1 16,1-2 0-16,-3-1-4 0,2 7 0 15,1-1 1-15,2 7-4 0,0-3 1 16,-2 5 1-16,-2-1-3 0,-1 4 1 16,1 3 3-16,-6 2-2 0,4 3 1 0,1 0 3 15,-4-2-3-15,1 1-1 0,2-3 1 16,-2-9-4-16,3-8-1 0,4-2 2 15,1-11-5-15,4-2 0 0,2-1 3 16,4 3-2-16,2-7-1 0,2 3 2 16,-1-3-3-16,5 3 1 0,-2-4 3 15,1 2-4-15,0-1 0 0,-2-1 4 16,-2-3-4-16,-1 0 0 0,-1 0 2 16,-4-2-4-16,3 2 2 0,-1-3 1 0,-3-1-2 15,0-2 1-15,-1 0 2 0,0-2-2 16,-1 0 1-16,-1-2 2 0,1 0-3 15,-1-3 1-15,-2-4 3 0,2-6-3 16,-3-4 0-16,4-7 2 0,-3-3-5 16,3-5 3-16,2 3 2 0,0-4-4 0,2-1 0 15,0 0 3-15,0-2-4 0,4-6 3 16,-3 4 0-16,2 2-2 0,1 2 0 16,-3 0 0-16,-1-2-4 0,0-9 2 15,1-1 0-15,-1-2-1 0,0-1-2 16,4-2 3-16,1-4-1 0,-2 2 2 15,1-6 3-15,-3-3-3 0,3-2 0 16,1 3 3-16,1-2-3 0,3-2-1 16,4 4 0-16,0 4-6 0,-3 0-1 0,-1-1-3 15,-2 7-9-15,-2 1-6 0,-1 3-17 16,0 5-14-16,-2 5 1 0,-1 2-8 16,-2 5-25-16,0-1 40 0</inkml:trace>
  <inkml:trace contextRef="#ctx0" brushRef="#br0" timeOffset="200177.9297">9072 7259 9 0,'-2'0'7'16,"-1"1"-7"-16,2 0 3 0,-2 4-3 15,2 4-2-15,-1 2 1 0,1 5-3 16,-1 4 1-16,-1 0 0 0,-1 4 3 16,3 4-6-16</inkml:trace>
  <inkml:trace contextRef="#ctx0" brushRef="#br0" timeOffset="220435.5818">21205 10794 14 0,'-9'6'35'16,"-1"1"-3"-16,1-1-4 0,1-1 0 16,2 1-1-16,-2 0-7 0,1-2-4 15,1 0-1-15,0 2-7 0,2 3 0 16,-1-1-2-16,2 2-4 0,-1-1 0 15,0 2 1-15,-1-2-2 0,-1-2-1 0,-1 1 2 16,-1 4-2-16,-1-6 1 0,2 2 3 16,0 1 1-16,1-3 3 0,-1-1 5 15,2 1-2-15,3-1 1 0,-4-1 2 16,0-1-2-16,3 1-4 0,1 3-1 16,-1-1-1-16,2 2-3 0,-2 0 1 15,1 1-2-15,-1 1 1 0,1 0 2 16,-1 1-3-16,2-2 2 0,0-2 1 0,1 1-2 15,0-3 1-15,1 0-1 0,0 1-1 16,4 1 1-16,-1 1-2 0,5 1-2 16,0 0 1-16,-1-2 0 0,-2-1 0 15,6-1 0-15,-4 0 1 0,1-2-1 16,0 2 0-16,1 1 2 0,-3 1-1 16,0-1-2-16,-2 0 2 0,3-3-1 15,-4 1 0-15,1 1 2 0,2 2-2 0,-2-1 1 16,-3 2 2-16,2 0-4 0,0-2 1 15,-1-1 1-15,1 1 0 0,-1-3-2 16,1 3 2-16,1-4-2 0,-1 1 2 16,0-3 2-16,1 1-3 0,3-2 0 15,1 2 2-15,0-2-2 0,0 1-1 16,1-2 3-16,-2 1-2 0,2-1 0 16,-2-1 2-16,-1 0-1 0,-1 2 0 0,-1-3 2 15,2 0-2-15,-2 0 0 0,3 1 2 16,-2-1-3-16,2-1 0 0,-1 1 2 15,2-3-3-15,-2 1 1 0,1-3 2 16,1 0-3-16,1 0 1 0,-1-2 2 16,1 1-3-16,2 1 1 0,0 0 0 15,-3 0 0-15,3 1-1 0,-1 3 3 16,-2 0-4-16,1 0 1 0,2 1 1 0,-1 0 0 16,1 3-1-16,-1-2 1 0,0 1-1 15,-2-2 1-15,1 1 1 0,-1-1-2 16,-1 2 0-16,-2-2 1 0,1 0-1 15,-5-2 0-15,2-2 2 0,-3-1-2 16,1-1 2-16,-2-2 2 0,-3 2-3 16,2-1 0-16,-3 0 3 0,-1-1-3 15,-2 2 1-15,0-2 1 0,-4-1-2 0,0 0 1 16,0 2 1-16,2 1-3 0,-1-2 0 16,1 3 2-16,1 1-2 0,1-1 0 15,-1 0 3-15,3 3-2 0,-3 1-1 16,3-1 3-16,0 3-2 0,0 0-1 15,-2-2 2-15,2 1-2 0,-3-1 0 16,1-2 3-16,0 2-3 0,-5-1 0 16,2-1 2-16,2 3-1 0,-1 3-1 0,-1-1 2 15,4-1-1-15,-3 2 0 0,0-1 2 16,0 0-1-16,-2 2 0 0,2-4 2 16,0 4-2-16,0-3-1 0,1 2 2 15,-1-1-3-15,2-2 0 0,-1 4 1 16,2 0-2-16,0 0 0 0,0 1 3 15,-2 2-3-15,0-3 0 0,1 3 1 16,-2 0-1-16,1 1 0 0,2 0 2 0,-2 1-2 16,1 0 2-16,1-2 1 0,-4-1-3 15,2 1 2-15,1-1-6 0,1 1-39 16,0-1-15-16,2 4 12 0,-3 0-53 16,1 2-60-16</inkml:trace>
  <inkml:trace contextRef="#ctx0" brushRef="#br0" timeOffset="227766.7658">10402 8287 44 0,'-2'-5'45'0,"-2"0"-2"0,1 1 0 16,-1 1-5-16,3-1-2 0,-2 3-1 15,0-1-8-15,0 0-2 0,-1 1-1 16,0-2-6-16,2 2-2 0,-1-3-3 16,1 2-4-16,-1-2-2 0,3-1-1 15,0 0-6-15,0-1 0 0,1-3 1 16,2 0-2-16,1-2 0 0,0-3 2 16,1-1-2-16,0 1 2 0,0-3 0 0,-1 3 0 15,0-4-1-15,-2 1 3 0,1-1-3 16,-1 2 0-16,4-2 1 0,0 5-2 15,1 0 0-15,2 3 1 0,1-2-2 16,1 2 0-16,2-2 4 0,3 2-3 16,-3-3 0-16,3 1 2 0,0-1-2 15,-5-1-1-15,1-3 4 0,5 3-3 16,-3-3-1-16,1 2 3 0,4 1-1 0,0 0-1 16,-1-1 3-16,-1 4-3 0,2-1 0 15,0 1 3-15,-1 2-4 0,0 1 1 16,-1 3 2-16,-1 0-3 0,-2 1 2 15,0 1 2-15,0 1-3 0,2-1 2 16,-2-1 3-16,-1 3-3 0,-2-3 3 16,1 3 1-16,-2-2 0 0,1 2 1 15,0-2 3-15,2 3 0 0,2-4 0 0,2 1 3 16,3-1-4-16,1 0 0 0,3 2 1 16,-4-3-3-16,2 1-2 0,-2-2 1 15,-5-2-4-15,3 2 0 16,-2 1 3-16,-2 0-5 0,1 1 1 0,2 2 0 15,-3 0-4-15,2 2-8 0,-1 1-14 16,2-1-42-16,0 4-8 0,-3 1 3 16,-1-1-64-16,-1-3-2 0</inkml:trace>
  <inkml:trace contextRef="#ctx0" brushRef="#br0" timeOffset="228837.0173">11743 7235 49 0,'-2'8'49'0,"-2"0"-16"0,2 0 2 16,1 2-5-16,-2 3-9 0,2-3-2 16,-1 6-5-16,1-1-2 0,1 0 3 15,0 2-5-15,-1 0 1 0,2 0 0 16,0-3-2-16,-1 0-1 0,3-1 1 16,-3-1-3-16,4-2-1 0,-2-1 1 15,1-1-3-15,1-1-2 0,0 0 3 16,-2-2-3-16,1-1 0 0,1 0 1 15,-3 0-2-15,0-1 1 0,2 1 1 0,-1 1-3 16,0 1 0-16,0-1 3 0,1-1-2 16,-1 1 0-16,2-1 2 0,-1 1-1 15,1 0 2-15,0-1 1 0,1 0-1 16,0-2 1-16,1 1 2 0,2-4-3 16,-1 1 1-16,0-2-2 0,2 0-9 15,-1-2-27-15,2-3-22 0,2 0 13 16,-4-4-50-16,1-2-73 0</inkml:trace>
  <inkml:trace contextRef="#ctx0" brushRef="#br0" timeOffset="229950.3071">11734 7125 38 0,'-3'0'52'16,"2"0"-21"-16,2-2-1 0,-2 0-6 16,3-3-8-16,2-2-8 0,-1-2-6 15,1-3-3-15,2 1-1 0,0 4-3 16,1-3-5-16,-1 2-3 0,1 3-7 0,-2 0-2 16,-2 0 3-16,-1 2-1 0,1 1 3 15,-3-1 6-15,0 1 4 0,0-2 4 16,0 1 5-16,0-1 2 0,-2 0 3 15,2 2 7-15,0 1 3 0,0-1 6 16,-1 0 6-16,0 2 2 0,0-2 0 16,-1 2-1-16,1 2-7 0,0-1-4 15,-1 3-5-15,1 1-6 0,-2-1-6 16,0 1 0-16,-1-2-3 0,0-1 1 0,1-1 2 16,3 1-9-16,0-2-38 0,2-2 25 15,0-1-26-15,8-6-144 0</inkml:trace>
  <inkml:trace contextRef="#ctx0" brushRef="#br0" timeOffset="230732.8233">12106 7230 114 0,'-5'2'81'0,"4"-1"-30"0,-2-1 3 0,2 0-22 16,-1-1-4-16,5 2-15 0,-2-2-9 0,4-1-1 16,-2 1-2-16,3-2-1 0,1-2 3 15,-1 1-3-15,1 0 0 0,2 1 2 16,-3-3-3-16,2 4-1 0,0 1 3 15,-3-2-2-15,3 3-1 0,1-1 3 16,-3-1-2-16,1-1 0 0,-1 3 3 16,0-3-4-16,0-1 1 0,-1 4 2 15,4 1-2-15,-3-1 0 0,1 3 3 0,0-4-3 16,1-1 1-16,-1 2 2 0,2-5-2 16,0 1 1-16,-2 2 1 0,4-3-2 15,0-1 0-15,0 3 2 0,1 1-13 16,1 1-42-16,0 0-3 0,-2 3 8 15,0-2-63-15,-2 4 4 0</inkml:trace>
  <inkml:trace contextRef="#ctx0" brushRef="#br0" timeOffset="231275.4956">12253 7292 15 0,'9'-1'13'0,"1"-2"-6"0,1 2 3 16,0-2-3-16,-1-1-2 0,2 2 0 15,-2-3-3-15,2 0 0 0,-2 2 1 16,3-2-3-16,0-2 0 0,0 0 1 16,0 0-6-16,2 1-5 0,-2-2 4 15,0 0-6-15,1 3-25 0</inkml:trace>
  <inkml:trace contextRef="#ctx0" brushRef="#br0" timeOffset="232214.8349">12766 7073 142 0,'-3'-1'90'0,"1"-3"-37"16,0 0 6-16,1 1-26 0,1 1-7 16,-2-1-15-16,2 3-7 0,0-1 0 15,1 1-5-15,-2-1 2 0,2 1 0 16,-2 0-1-16,3 1 1 0,-4-2 1 16,0 3-2-16,1-2 0 0,4 3 2 0,-7-1-2 15,1 0 0-15,2 5 2 0,0 2-1 16,-3 0 2-16,2 3 3 0,-3 1 1 15,0 0 1-15,0-3 5 0,0 6-2 16,5-4 2-16,-4 3 1 0,1-2-3 16,-1 1 1-16,1-1 1 0,0 0-3 15,-1-1 0-15,0 1 2 0,4-1-3 16,2 1 0-16,-1 1 0 0,-1-1-4 0,1 2-1 16,4-1 1-16,-1 1-3 0,-1 0-1 15,2-1 2-15,0 2-2 0,-2-1 0 16,1-2 2-16,-1-4-2 0,0 3-1 15,0-1 3-15,-1-2-3 0,2-1 1 16,0 0 2-16,0-3-3 0,0-1 0 16,-1-2 3-16,1 1-2 0,0 0 1 15,1-3 2-15,0 0-3 0,3 0 1 0,-1-2 2 16,3 0-4-16,0-1-2 0,2-1-1 16,-1-2-14-16,4-2-18 0,-1-2-55 15,1-3-4-15,-2-6 1 0,4 1-83 16,-2-3 35-16</inkml:trace>
  <inkml:trace contextRef="#ctx0" brushRef="#br0" timeOffset="232457.9176">12753 6920 154 0,'-17'7'50'16,"7"-2"-8"-16,1 2 10 0,2-4-32 16,6-3-2-16,1 0-9 0,1 1-34 15,3-2-24-15,3 1 13 0,-1-3-49 16,5-1-65-16</inkml:trace>
  <inkml:trace contextRef="#ctx0" brushRef="#br0" timeOffset="233220.6838">13012 7199 157 0,'-1'-4'64'0,"1"2"-37"16,0-2 22-16,0 1-32 0,2 0-10 15,2 0-3-15,3 0-4 0,-2 1 2 16,1-1 0-16,2 1-2 0,-2 2 1 15,2 1 1-15,0-2-3 0,1-1 0 0,-1 4 3 16,1-2-2-16,0 2 0 0,1 0 1 16,0-1 0-16,3 1-1 0,0-2 3 15,0-1-3-15,0 1 1 0,2 0 2 16,1 1-3-16,-1 1 1 0,2-1 2 16,0 4-3-16,-3 0 1 0,1-1 0 15,1 3-10-15,-5 2-11 0,4 2-30 16,-4 2 18-16,0 3-41 0,-4-2-90 15</inkml:trace>
  <inkml:trace contextRef="#ctx0" brushRef="#br0" timeOffset="233604.3636">13185 6978 98 0,'-7'0'54'0,"0"1"-21"0,4 0 5 16,0 2-20-16,3-1-4 0,-1 3-5 15,-1 1-9-15,0 0-2 0,1 2 3 16,0 2-2-16,-1 0 0 0,1 3 3 16,-1 3-3-16,0 1 3 0,0 2 1 15,0 2-1-15,0 3 4 0,-1-1 5 16,-1 2 0-16,0-1 5 0,1 2 3 0,-1-5 1 16,1 3 0-16,-1-3-1 0,0 2-5 15,3-4-3-15,1 1-3 0,0-4-14 16,1 0-44-16,5-6-10 0,-1-3 9 15,-1-7-62-15,-4 0-31 0</inkml:trace>
  <inkml:trace contextRef="#ctx0" brushRef="#br0" timeOffset="234181.52">13608 6942 146 0,'-4'-2'79'0,"2"0"-42"0,1 2 15 0,2 0-29 16,-2 1-10-16,0 2-10 0,-1-1-6 16,0 5 2-16,2-2 0 0,-4 0-1 15,1 0 2-15,2 1 1 0,0 0 0 16,2-1 3-16,-1 1 2 0,-1 5 1 16,0-1 4-16,2 5 1 0,0 5 3 15,0 2 3-15,1 5 0 0,0 2-1 16,1 2 1-16,-1 0-3 0,0 4-2 0,-2-3-1 15,-3 4-3-15,-1 2-3 0,0 2 0 16,-1-3-1-16,0-2-1 0,3-4 1 16,-1-2-4-16,0-3 1 0,3-3 2 15,0-2-14-15,3 0-69 0,3-15 43 16,-3-6-45-16,1-8-269 0</inkml:trace>
  <inkml:trace contextRef="#ctx0" brushRef="#br0" timeOffset="255357.3951">18475 12620 24 0,'-1'0'31'15,"0"1"-10"-15,1-1-1 0,-1 0-5 16,1 2-6-16,-2-2-5 0,1 2-4 0,1 1-2 15,-1 2 1-15,-1 1-3 0,2 2 3 16,-2 3 1-16,-1 0 0 0,1 2-1 16,0 2 3-16,-1 2-3 15,0 1 1-15,-1 0 2 0,-1 2-2 0,-2-1 1 16,2-2 5-16,1 0 5 0,1-2 6 16,0-2 4-16,2-3 1 0,-2-2 2 0,2-2 1 15,-2-3-4-15,3 0-7 0,-1-2-3 16,1-1-6-16,1 1-3 0,-1 0 0 15,2 2-1-15,0-3 0 0,-2 0 4 16,0-1 5-16,-1-1 2 0,1 0 4 16,-3-3 0-16,1-1 1 0,-1-1 3 15,2-2-4-15,0 0-4 0,-1-4 0 16,1-3-3-16,0 1 1 0,1-4 0 16,-3-2-3-16,2 2-1 0,0 1 3 0,1 0-3 15,-3 5 2-15,3 0 1 0,-3 1-1 16,2 3 3-16,-2 3 7 0,-2-1 1 15,3 5 3-15,0-1 4 0,0 2-1 16,-1-1-2-16,2 1 0 0,1 1-6 16,3 0-5-16,-6 0-3 0,0 0-5 15,6 0-2-15,-2 0 1 0,2 0-4 16,2 0 1-16,-5 0 2 0,4 0-3 0,-3 1 0 16,-1-1 2-16,0 2-2 0,0-1 3 15,1 0 5-15,1 5-2 0,0 3 2 16,1 2 5-16,-2 5-2 0,1 0 4 15,-4 5 0-15,4-2-1 0,-4 2 2 16,2 1 3-16,-1 1-2 0,-2 0 1 16,1-5 2-16,-2 0-3 0,-4-2 0 15,3-2 2-15,-1-2-3 0,0-1 1 0,3-3 1 16,-1-2-2-16,5-2-1 0,0-1 2 16,-2-3-3-16,1 1 0 0,1 0 2 15,-3-1-2-15,3-1-3 0,-2-2 2 16,-1 0-6-16,0-5-1 0,2-2-1 15,2-2-6-15,1-1 1 0,-2-2 3 16,2 0-5-16,2-3 2 0,0-2 3 16,-1-6-2-16,5 2 0 0,1-1 1 15,-1-2-1-15,0 0 0 0,4 5 0 0,-2 0-3 16,0 4 1-16,0 5 2 0,-1 4-4 16,-2 0 1-16,-1 3 1 0,-3 1-2 15,1 1 0-15,-1 0 2 0,-3 4-2 16,2-2 0-16,-3 2 1 0,1 0-2 15,-1 2 1-15,2-2 1 0,-2 4 0 0,-2 0 0 16,2 2 3-16,-1 0-1 0,0 3 0 16,1 0 3-16,-3 4-1 0,-1 4-1 15,2 4 1-15,-5 2-1 0,2 5 1 16,-1 3 2-16,1 0-2 0,-2-4 0 16,1 2 5-16,0-9-2 0,0-3 1 15,1-3 1-15,1 0-2 0,1-2 0 16,0-3 0-16,0-5-4 0,2-2 0 15,2 2 0-15,0-4-4 0,-2-1-2 0,1-2 1 16,3 2-1-16,-1 0 0 0,-1-4 2 16,-1-2-1-16,0-1 3 0,2-3 3 15,-4 2-1-15,1-5-1 0,1-3 2 16,-1 0-2-16,3-1-1 0,0-5 3 16,0 1-2-16,5 0 0 0,-2-1 1 15,0 0-1-15,2 2 0 0,0 2 4 16,0 3-3-16,-1 3 0 0,1 6 0 0,-2 4-5 15,-1 2-5-15,-2 1-2 0,-1 1-3 16,2 4 0-16,-2 4 0 0,-1 4 0 16,0 3 6-16,-1 2 6 0,0 2 2 15,-2 0 0-15,1 3 3 0,-2 1-1 16,1 2 2-16,1-1 0 0,-1 3-2 16,-3-4 1-16,-1 3 3 0,-1 0-3 15,-1 3 2-15,0-2 1 0,0-2 0 0,2-4 3 16,1-5 5-16,3-4-4 0,0-5 1 15,2-5 2-15,2 1-2 0,-2-2 0 16,2-2-3-16,-1-7-3 0,0-4 0 16,1-6 0-16,-1-4-1 0,3-3-4 15,1-1 1-15,-2 1-1 0,2-2-1 16,-1 1 3-16,-1 1-3 0,0 1-1 0,0-3 2 16,1 3-3-16,-3 0-1 0,4-1 0 15,-4 4-4-15,1 3 0 0,0 3 4 16,-1 4-1-16,-1 3 2 0,0 2 3 15,-1 4 1-15,-2-2 1 0,2 2 3 16,-1-1-3-16,2 2 0 0,-2 0 2 16,3 0-4-16,-1 3 3 0,0 0-1 0,2 2-2 15,-1 4 0-15,0 1 1 16,0 4-1-16,-1 4 1 0,1 3 1 0,0 0-3 16,-1 2 2-16,-2-3 0 0,-1 1 0 15,0-3-2-15,0-1 2 0,-1 1-2 16,4-4 3-16,0-2 1 15,-1-2-1-15,0-5-1 0,-1-4 2 0,2-1-2 16,1-1 1-16,0 0 2 0,0-4-4 16,3-4 1-16,2-3 3 0,0-3-5 0,0-3 0 15,0-3 2-15,3 0-2 0,-3-7-1 16,1 1 2-16,3-3-1 0,-1 1 1 16,1 0 2-16,0 6-4 0,2 2 0 15,-2 3 2-15,-2 5-1 0,0 4-1 16,-1 4 2-16,-2 0-3 0,0 5 3 15,-1 0-2-15,-1 0 1 0,-1 0-1 0,-1 4 1 16,0-1-2-16,0 2 4 0,-1 4 0 16,-1 4 3-16,0 2 0 0,-2 7 2 15,-1 0-3-15,0 5 2 0,-4 1-2 16,-1 3 1-16,-2-1-2 0,-2 1 1 16,-2-1-4-16,0-3 2 0,-2 0 4 15,1 0 2-15,4-4 1 0,4-4 4 16,1-3 0-16,4-9 4 0,4-4 3 0,-1-3-6 15,1-4-3-15,1-2 0 0,1-10-5 16,5-1-4-16,2-6 2 0,3 0-5 16,1-3 0-16,-1 1 2 0,-3-1-3 15,0-3 0-15,0 0 1 0,-2 0-4 16,1 5-1-16,-1 1 1 0,-2 2-1 16,-1 6 0-16,-3 4 3 0,1 2 0 15,-2 7 1-15,0 0 6 0,-2 2-2 0,1 4 3 16,-5 1 3-16,3 4-3 0,-4 0 2 15,1 4 1-15,-1 3-2 0,1 1 0 16,1 2-1-16,-2 0 0 0,2-1-1 16,0-1 1-16,1 0-1 0,-1-3-1 15,0 1 2-15,2 1-2 0,-5-2-2 16,2 0 3-16,-1-1-2 0,1-3-2 16,0-2 3-16,0-3-2 0,3-2-1 0,-1 0 3 15,2-2-9-15,0-1-14 0,1-1-11 16,-1-2 49-16,5-2-178 0,-2-3 80 15,-1-6-45-15,-2-8-588 0</inkml:trace>
  <inkml:trace contextRef="#ctx0" brushRef="#br0" timeOffset="256642.1758">18528 12017 97 0,'-4'-5'62'16,"2"-2"-33"-16,1 4 8 0,-1-4-11 15,2 2-20-15,-1 1-5 0,1 0 0 16,0 2-2-16,0 0 0 0,0 2 2 0,-1-1-1 16,1 1 3-16,-2 0 7 0,2-1 5 15,-1-1 3-15,0 1 3 0,0 1 0 16,1-1 1-16,0 0-1 0,0 1-7 15,-2 0-6-15,1-2-1 0,1 2-5 16,-1-2-1-16,1 3 1 0,-2-2-2 16,2-1 0-16,-1 1 2 0,0 2-1 15,-1-2 3-15,2 2 5 0,-1-2 0 16,-1 4 4-16,-1-2 4 0,0 2 0 0,1-2 1 16,-1 1 3-16,1 0 0 0,0-1-1 15,0 3 1-15,-1-2-3 0,-1 1-1 16,1 1 0-16,-1 1-3 0,0 2-4 15,0-1 1-15,-2 2-2 0,-1-1 1 16,-2 5 2-16,0 0-2 0,0 1 1 16,0 2 2-16,-1 0-2 0,-2-2-1 0,0 0 2 15,1-1-3-15,-1-1-1 16,3 2 1-16,-1 1-3 0,-2-2-2 0,2 1 1 16,-2 2-3-16,1-3 0 0,2 2 1 15,1 0-3-15,2-2 1 0,-1-2 2 16,5-1-3-16,-4-5 1 0,4 1 1 15,-1-1-3-15,2-1 0 0,0-1 2 16,-1 2-3-16,5 0 1 0,-2 0 2 16,4 0-2-16,2-3-1 0,-2 0 4 0,3 1-2 15,2-2 1-15,-2 0 2 0,1-3-3 16,2 2 2-16,0-2 2 0,-4-2-4 16,5 1 1-16,0 0 0 0,1 2-1 15,-1 2 0-15,4 0 2 0,-3 0-3 16,-2 0 1-16,0-1 1 0,2 1-2 15,-2-3 1-15,2 2 3 0,1-2-4 16,2-1 3-16,-2 2 4 0,3-5-2 0,-1-1 3 16,0-1 1-16,3 0-1 0,1-2 0 15,0-2 1-15,2-1-3 0,0 0-2 16,-1-2 0-16,-1 2-2 0,0 2 0 16,-1 2 0-16,-1 4-2 0,0 0 0 15,0 4 2-15,-4-2-4 0,-2 3 1 16,-2-2 2-16,-1 3-4 0,-1 1-3 0,-4-1-4 15,3 4-8-15,-3-1-7 0,-5-1-11 16,1 1-23-16,-1-2-25 0,-3 3-37 16,0-3 14-16,-1 1-59 0,-7-1-91 15</inkml:trace>
  <inkml:trace contextRef="#ctx0" brushRef="#br0" timeOffset="257193.3567">18696 11958 103 0,'-4'-3'91'0,"1"2"-29"0,1 0 4 16,-1-1-12-16,1 4-22 0,-1-4-10 15,0 2-7-15,1 2-6 0,-1-2-4 16,1 2-6-16,-1 1 1 0,1-1 1 15,-2 2-2-15,0 0 2 0,0 0 4 16,-1 0 2-16,0 0 6 0,1 1 3 16,0 1 3-16,1 1 4 0,0-2 4 15,0 1 0-15,0 2-2 0,-1-2-2 0,3 1-5 16,0 1-2-16,0-3-3 0,-1 1-6 16,1-1-3-16,0 3 0 0,-1-1-2 15,0 0 0-15,-1 2 0 0,-1 2-1 16,-1-2 2-16,0-2 4 0,1 1 1 15,-2-1 3-15,2 0 4 0,-2 5 1 16,0 1 4-16,0 4 3 0,-1 2 0 0,1 3 1 16,1 2 0-16,-2 3-4 0,4 2-3 15,-1-1-1-15,1 4-7 0,-1-3-3 16,-1 2-1-16,0 3-21 0,1 4 465 16,0-4-586-16,2 0 255 0,-1-7 155 15,0-11-1920-15</inkml:trace>
  <inkml:trace contextRef="#ctx0" brushRef="#br0" timeOffset="269737.6376">8560 9870 42 0,'-2'4'33'0,"1"-2"-7"0,-1 2 6 16,1-1 1-16,1 1-9 0,0 1-2 15,1 0 1-15,-1-1-4 0,2 2 2 16,-2-2-7-16,0 1-4 0,1 0 0 15,-1 2 1-15,0-1-1 0,0 1-1 16,1 2-1-16,-1 1-1 0,1 2-2 16,1 4 1-16,0 0-4 0,0-1 0 0,0-1 0 15,-1-1 0-15,1-2-2 16,-1-1 1-16,0 0 0 0,1-1-1 0,-2 3 2 16,0-2-1-16,-2-1-1 0,2-2 3 15,0 0-2-15,-2-1 0 0,2-3 1 16,-3 0-1-16,1 0-1 0,-2-3 3 15,0 0-3-15,0 0 1 0,0-3 1 16,-1 2-2-16,0-2 0 0,0 2 2 16,-2-3-3-16,2 0 2 0,0-1 1 0,-3 0-2 15,0-4 1-15,-1 0 1 0,2 0-2 16,-2 1 1-16,0-1 0 0,0 3-1 16,0 0 0-16,-3 1 2 0,0 0-3 15,0 1 1-15,0 0 2 0,-5 2-3 16,3-1 1-16,-3-1 1 0,-2-2-2 15,0-1 1-15,3 0 1 0,-5-4-2 0,0 0 0 16,1 2 4-16,-4-2-3 0,-1 4-1 16,3 0 3-16,-1 5-3 0,-1-1 1 15,2 2 1-15,1 1-3 0,2 0 1 16,-1 1 3-16,0 2-2 0,-2 1 0 16,-1-2 2-16,-3 2-2 0,1-1 0 15,4-2 3-15,-1 0-3 0,2 0 0 16,-4 2 2-16,2 0-2 0,1-2 1 0,-2 0 1 15,1 2-2-15,0-3 0 0,0 1 2 16,-1-2-2-16,0 1 0 0,-2 0 3 16,4 0-3-16,0 0 1 0,0 1 1 15,3 0-1-15,0 1-1 0,1-1 3 16,-1-1-3-16,2-1 2 0,-1 1 1 16,3-2 0-16,0 0-1 0,-1-1 2 0,4 1-2 15,2-1-1-15,-3-1 2 0,3 0-3 16,1-1-1-16,-1-1 3 0,2 1-4 15,0-2 2-15,-1 1 1 0,3 0-2 16,1 4 0-16,1-5 2 0,0 2-3 16,3-1 2-16,0-4 3 0,1-3-2 15,1 0 2-15,1-7 2 0,3 1-1 16,-1-3 2-16,0-2 0 0,0-2-3 16,2 0 0-16,-4-3 1 0,4-4-3 0,2 0 0 15,1-2 1-15,-1 5-3 0,3-1 1 16,2 4 0-16,-1 2-70 0,4 4 42 15,-6 3-38-15,-10 9-255 0</inkml:trace>
  <inkml:trace contextRef="#ctx0" brushRef="#br0" timeOffset="295652.0014">8627 9746 5 0,'2'14'13'0,"-1"0"-5"0,0 1 2 16,2-3-3-16,-2 1-1 0,0 0 0 15,1 1-4-15,-2-1 0 0,-2 1 0 16,2 2-2-16,0-1 0 0,-2 1 2 16,1 2-4-16,-1-4 1 0,2-2 2 15,-1 2-2-15,0-1 1 0,1-3 0 16,0 0-1-16,0 1 0 0,1-5 3 0,0-2-4 15,1 1 1-15,0-2 1 0,-1-2-1 16,1 2 0-16,-1-3 2 0,-1 1-3 16,0-1 1-16,0 0 9 0,0 0 8 15,0 1 4-15,-3-1 5 0,2 0 0 16,-1 0 3-16,-2 0 1 0,-1-1-7 16,1 0-8-16,-1-1-2 0,-1 0-4 15,1 0-1-15,0 0 2 0,0-2-3 0,0-1-1 16,1 0 1-16,-1-3-2 0,0-2-1 15,-2-2 1-15,-1 0-3 0,1 0-1 16,-4 3 2-16,4-2-2 0,-2 5-1 16,-2-3 2-16,1 2-3 0,-3 3 2 15,2 2 0-15,-4 1-1 0,1 1 0 16,0 3 3-16,-1 1-3 0,-2 3 2 16,1-2 1-16,-2 0-3 0,2 0 1 0,-3 0 3 15,4 1-4-15,-2 0 2 0,0-1 0 16,-2 0-1-16,1-1 0 0,-8-1 2 15,3-1-2-15,0 1 1 0,1-1 0 16,-4 2-1-16,6 0 0 0,-4 1 3 16,1-1-4-16,1 1 1 0,2 1 2 15,-2 0-3-15,-1-2 1 0,2 2 1 16,-1-2-2-16,4 0 1 0,-1-1 1 0,1-3-2 16,0 1 0-16,-2-1 1 0,1 0-2 15,-2-3-1-15,3 3 1 0,-1-1-3 16,-3 1 0-16,-2-1 3 0,2-2-3 15,-4 1 3-15,-1-1 2 0,4-1-2 16,2 2 1-16,2-2 3 0,1 1-3 16,2 2 2-16,2-2 1 0,-2 2 1 15,4 1 1-15,0 0 3 0,2-1-2 0,-1 1 2 16,5 2 0-16,-1 0-1 0,0-2-1 16,-1 0 2-16,2 1-3 0,-1 0 3 15,1-2 5-15,-1 1 1 0,3-1 2 16,-2 1 2-16,1-7-4 0,2 2 1 15,1-4-1-15,0-1-6 0,2-3-3 16,0-1-1-16,3-3-2 0,-1-5-1 16,4 1 2-16,-1-3-3 0,3 2 0 0,-2-3 4 15,2 6-5-15,-3-2 1 0,0 1 4 16,-1-3-4-16,0-1 1 0,-2-3 2 16,1-1-4-16,-2-3 2 0,0 1 2 15,1 5-3-15,-1-1-1 0,-1 4 1 16,0-4-6-16,-1 0-4 0,1-3-3 15,-2 3-3-15,1 1-4 0,1 2 2 16,-1 4-3-16,1 0 2 0,0-2 3 0,-1 4-4 16,-1 2-20-16,1 1-6 0,0 1 6 15,1 5-31-15,0-1-23 0</inkml:trace>
  <inkml:trace contextRef="#ctx0" brushRef="#br0" timeOffset="296928.9928">8992 9790 53 0,'-4'-4'46'16,"-1"0"14"-16,3 2-10 0,0 0-7 15,2 2-2-15,-1-1 1 0,0 2-15 16,1 1-6-16,1 1-6 0,-1 4 0 16,0 1 1-16,0-1-6 0,0 5-1 15,0 0 0-15,0-2-5 0,0-2-1 16,0 2 1-16,0-1-4 0,3-1 1 0,-1-1 1 15,5 2-3-15,-2-1 1 0,1 1 2 16,2-1-3-16,0 1 1 0,-1-1 2 16,2-1-2-16,-1 0 0 0,1-1 3 15,-1 2-3-15,1 1 1 0,-1 1 1 16,-1 3-2-16,0 0 1 0,-2-1 1 16,-1 1-2-16,-3-3 1 0,-1-2 1 15,-1 1-2-15,0-2 1 0,-2 1 2 16,0-1-1-16,0 2-1 0,0-2 2 0,-2 1-2 15,1-3 0-15,0 2 1 0,2-5-1 16,-2 1-1-16,2 1 1 0,1-2-2 16,0 0 0-16,1-1 2 0,0 0-3 15,0-1 0-15,1 0 1 0,0 1-2 16,2-1-1-16,1 0 3 0,2 2-3 16,2-1 1-16,0 0 1 0,1 1 1 0,-2-1 0 15,1 0 4-15,-1 0-3 0,-1 2-1 16,1 0 4-16,-1 2-2 0,-2 1 2 15,1 1 3-15,-1 0 2 0,-2 5 6 16,0 1 8-16,-2 2 1 0,0 2 3 16,0 2 2-16,0 2-3 0,-4-2-3 15,-1 1-1-15,-2-2-8 0,0 1-2 16,-4-1 1-16,2 1-5 0,-2-1-1 0,0 4 1 16,0-4-3-16,-2 0 0 0,1-1 1 15,-2-4-4-15,-1-4 0 0,0 1 3 16,2-1-4-16,-1-2 0 0,1-3 2 15,1 0-3-15,-1-4 0 0,-2-2 2 16,3-2-5-16,-1-2-1 0,2-2-1 16,2-2-10-16,3-2-9 0,3-2-17 15,-2 0-7-15,4-4-57 0,1-4 22 0,1 1-47 16,6 0-157-16</inkml:trace>
  <inkml:trace contextRef="#ctx0" brushRef="#br0" timeOffset="299333.6788">9652 9816 269 0,'-9'6'67'15,"0"3"-29"-15,3 3 30 0,2 2-48 16,2 1-9-16,2 3 2 0,-1-1 4 16,1-4-4-16,-1-3-2 0,1 1 1 15,1-5-3-15,0-1-2 0,2-1 0 0,-2 3-4 16,3-1 0-16,-1-1 1 0,1 3-3 16,-1 0-1-16,3-3 2 0,0 3-1 15,-1-3-1-15,3 0 3 0,0-1-2 16,2 0 1-16,-2-3 4 0,-1 0 0 15,2-1 3-15,-1-2 6 0,1-1-2 32,3-5 3-32,1-2 3 0,1-2-3 0,1-2-3 0,3-3 0 0,2 1-7 0,-1-4-1 15,2 0 0-15,-1 0-4 0,1 0 1 16,5 3 1-16,-6 3-14 0,5 2-17 16,-3 2-21-16,-5 0-43 0,-2 2-12 15,-1 0-12-15,-4-5-59 0,1-1 20 16</inkml:trace>
  <inkml:trace contextRef="#ctx0" brushRef="#br0" timeOffset="299844.5817">9773 10048 173 0,'-9'1'66'0,"4"-1"3"0,2 0 3 15,2 0-35-15,1 0-2 0,1 0-3 16,2 0-12-16,0 2-10 0,2 0-3 16,0 0 1-16,-1 4-4 0,1-3 2 15,-2 5 2-15,-3 2-3 0,1 3-1 16,-1 4 2-16,-5 1-3 0,1 5 1 16,-3 2 4-16,1 2-2 0,-2 0 6 0,2 1 7 15,-2-2 0-15,-1 1 5 0,1-2 6 16,-1 0-2-16,0 2 1 0,1 3 1 15,1 0-6-15,-1 1-2 0,3-2-2 16,-2-4-4-16,4-3-3 0,1-2 0 16,2 1-6-16,0-2-1 0,3 1-1 15,1-1-2-15,2-2-2 0,1-3 2 16,2-4-8-16,0-6-8 0,0-1-10 0,2-3-28 16,2-6-64-16,1-6-14 0,2-8 0 15,1-3-95-15,-2-3 6 0</inkml:trace>
  <inkml:trace contextRef="#ctx0" brushRef="#br0" timeOffset="300428.0556">10254 10018 51 0,'-9'0'73'15,"1"-1"-22"-15,3 1-5 0,-3-2-11 16,3 2-1-16,0 0-15 0,1 2-13 16,0-1-4-16,2 2 0 0,-2 2-4 15,-1 0 1-15,1 1 1 0,-1 2-3 16,-1 1 1-16,1-1 2 0,0 2-2 15,-1 0 1-15,-2 2 2 0,2 1-3 0,-2 5 2 16,-1 1 5-16,1 2-1 0,2 2 6 16,-1 2 7-16,2-2-1 0,0-1 3 15,0 1 3-15,1 0-4 0,-1-1-1 16,0 3-1-16,1 2-4 0,-1-2 0 16,1 5 4-16,1 2-1 0,-1-1 2 15,0-3 2-15,-1 0-3 0,-1-1 0 16,-1-2 0-16,1 4-7 0,1-1 0 0,1 3-1 15,0-5-3-15,3-2-2 0,1-7 1 16,-2-1-4-16,2-6 0 0,0-1 2 16,3-4-8-16,0 0-7 0,-1-2-6 15,1-1-17-15,1 0-15 0,-2-2-39 16,-1-2 11-16,2 0-41 0,0-3-96 16</inkml:trace>
  <inkml:trace contextRef="#ctx0" brushRef="#br0" timeOffset="300669.9517">9798 10714 615 0,'-25'13'138'16,"5"-5"-67"-16,11-6 72 0,7-2-129 15,2-5-3-15,7-7-3 0,6-4 0 16,2-9-2-16,6-1-6 0,6 1 2 16,8 0-1-16,3 3-15 0,3 4-20 15,-1-2-23-15,0-1 17 0,-5 3-106 0,-4 1 32 16,1 7-43-16,-5 6-298 0</inkml:trace>
  <inkml:trace contextRef="#ctx0" brushRef="#br0" timeOffset="301210.7735">10353 10580 235 0,'-1'-3'52'0,"-3"1"-18"0,4-1 24 16,0-1-48-16,3 0-2 0,0-1 0 15,1 0 1-15,3-1-5 0,-1-1-3 16,2 0 4-16,-2-1-5 0,0-3 0 16,0 1 3-16,-3 1-4 0,-1 0 0 15,1 0 3-15,-1 4-3 0,-2-2 1 16,-1 1 1-16,0 1-1 0,-2 0 0 15,-1 0 2-15,-1-1-2 0,-3 1 0 0,-2 1 3 16,1 3-2-16,-1-1 0 0,-2 0 5 16,2 2-1-16,-3 3 7 0,1-1 6 15,1 4 0-15,-3 0 7 0,2 3 6 16,3 3 2-16,-3 4 3 0,2 0 0 16,2 2-1-16,-1 0-1 0,2-1-1 15,1-3-4-15,4 0-5 0,1 2-3 16,1 0-6-16,1 4-3 0,3 0-1 0,0 2-6 15,1 0-1-15,0-3 1 0,0-1-4 16,0-3 1-16,2-5 3 0,0-4-6 16,4-3 2-16,-1-3 2 0,3-3-2 15,2-2-1-15,1-4-2 0,1-2-10 16,1-5-5-16,1-3-10 0,2-1-24 16,3 0-20-16,1-1-49 0,-2-1-5 15,3 6-6-15,-2-1-61 0,2-1 46 0</inkml:trace>
  <inkml:trace contextRef="#ctx0" brushRef="#br0" timeOffset="301477.5274">10714 9984 352 0,'-9'8'91'15,"0"6"-25"-15,3 4 34 0,2 0-67 16,2 4-12-16,2 3 1 0,2 6 2 15,0 5-11-15,-2 5-5 0,0 2 2 16,0 2-4-16,-2 2 0 0,-3 1 1 16,-2 1-4-16,-2-1 0 0,0-3 2 15,0 0-4-15,-3-2 1 0,-2-2 2 16,4 3-2-16,-2-2-1 0,-2-4 2 0,1-8-3 16,3-1 1-16,-4-11 2 0,3-4-8 15,2-5-12-15,2-5-16 0,0-4-41 16,2-1-38-16,1-5 15 0,0-3-77 15,2-5-101-15</inkml:trace>
  <inkml:trace contextRef="#ctx0" brushRef="#br0" timeOffset="301687.0716">10637 10539 265 0,'-4'4'112'0,"3"-1"-31"16,1 1 15-16,1-4-57 0,5 0 2 15,3 0-14-15,4-1-14 0,3-4-18 16,2-3-30-16,2-1-40 0,2-3-21 16,-2-2 7-16,0 4-96 0,-4 0-4 15</inkml:trace>
  <inkml:trace contextRef="#ctx0" brushRef="#br0" timeOffset="301993.8264">10956 10372 218 0,'-6'-1'76'0,"1"1"3"16,1 0 10-16,1-1-39 0,-1 2-1 15,1 2-4-15,-1 2-10 0,-1 4-14 16,2 2-7-16,0 5-2 0,2-1-8 0,0 1-1 15,0 1 1-15,2 2-3 0,-1-1 0 16,1 3 3-16,2-3-4 0,-1 0 1 16,2-4 1-16,0 0-1 0,1 0-2 15,-1 0 4-15,1 1-3 0,0-3 0 16,-1 0 3-16,0-4-3 0,-1 0 0 16,-1-5 2-16,0 3-4 0,3-6 0 0,0 0 1 15,0-2-3-15,1-2-7 0,3-3-11 16,3-1-14-16,2-2-66 0,-1-2 36 15,1-3-64-15,0-1-210 0</inkml:trace>
  <inkml:trace contextRef="#ctx0" brushRef="#br0" timeOffset="302377.5154">11249 10332 637 0,'-13'28'141'0,"1"-4"-64"16,7 3 73-16,3-2-131 0,2-1-7 16,1-2 0-16,3 1-1 0,-2-4-6 15,2 1-3-15,0-5 3 0,1-1-4 0,-1-3 0 16,3 0 2-16,-2 0-3 0,0-2-5 16,0-2-7-16,2-1-11 0,-2-6-6 15,1 0-4-15,-1-4-7 0,0-4-2 16,1-1 4-16,0-4 2 0,2 1 7 15,2-2 9-15,0-4 2 0,2 0 7 16,2-1 3-16,-1 0 2 0,0 1 3 16,2 3 4-16,1 4-3 0,2 6 3 0,-1 1 0 15,1 1 0-15,0 3 0 0,-3 0 3 16,2 5-1-16,-4 0 1 0,5 3 4 16,-3 2-3-16,2 5 1 0,-5-5 2 15,2 5-4-15,-5-2-1 0,0 2 3 16,-3-4-6-16,1 2 2 0,-2-4-2 15,0 1-31-15,0-1-81 0,2 4 55 16,-7-2-77-16,-2-4-311 0</inkml:trace>
  <inkml:trace contextRef="#ctx0" brushRef="#br0" timeOffset="306559.0665">8956 8924 35 0,'-1'1'30'0,"0"2"-12"15,-2 0 3-15,0 1-6 0,1 4-6 16,1 2-2-16,-3 1-5 0,1 2-2 0,-1 2 3 16,-1 1-4-16,-3-4 2 0,1 3 2 15,-2 0-3-15,0 2 1 0,0 3 2 16,3 5-3-16,1 3 1 0,-3 1 1 16,2-2-2-16,-2 0 1 0,-2-3 2 15,1-2-3-15,3 0 1 0,-2 0 2 16,1-4-3-16,2 3 1 0,0-2 3 15,0-1-5-15,1-1 1 0,1 0 2 0,2-5-2 16,1 3 1-16,0-3 2 16,3 0-4-16,-1-2 3 0,6 1 2 0,-2-2-3 15,2-2 0-15,-1 0 3 0,2-2-2 16,-3-1 1-16,2 0 2 0,1 1-3 16,1-1 1-16,0-2 3 0,0 2-4 15,1-1 0-15,-1-1 2 0,-1 0-5 16,3 0 1-16,1 0 3 0,-1-1-6 0,3-1 0 15,0-1 2-15,0 1-4 0,-1-3 1 16,1 0 2-16,-2 2-1 0,1-1 0 16,-2-2 3-16,0 1-1 0,-1-1 1 15,-1-2 3-15,-1-2-2 0,-1-2 0 16,-1-4 1-16,-2-3-1 0,0 0 0 16,-1-2 1-16,1-2-1 0,0 0-1 15,-2-3 2-15,1 1-3 0,-3-2 0 0,-1 2 1 16,0 1-2-16,-5-1 1 0,1-4 1 15,-3-1-2-15,0-3 1 0,-1 0 2 16,0 0-1-16,-1 5 0 0,-2 4 2 16,-1 3-2-16,0-1-1 0,1 5 3 15,0 0-3-15,0-2 1 0,1 4-15 16,-2 4-14-16,-1 4 13 0,0 5-26 16,2 0-50-16</inkml:trace>
  <inkml:trace contextRef="#ctx0" brushRef="#br0" timeOffset="312174.7064">20661 13471 67 0,'-5'2'49'0,"4"-2"-3"15,0 2 3-15,1-2-9 0,1-2-6 16,0 1-3-16,4 0-8 0,-1-6-6 0,3 0-3 16,3-1-7-16,0 0-3 0,1-3 2 15,3-1-6-15,-1 0 1 0,2-2 1 16,1-1-3-16,2 1 0 0,1-5 4 15,0 3-4-15,-2-1 2 0,1-1 1 16,0 2-2-16,0 6 0 0,0 0 2 16,3 3-2-16,2 2 3 0,-1-1 4 15,1 1 1-15,3 1 0 0,0 0 4 16,-3 0-3-16,1 1 0 0,0 3 0 0,-3 0-5 16,0 3-4-16,4 1 0 0,-5 2-8 15,1 3-6-15,-1 3-2 0,1 1-5 16,-5 2-3-16,0 1 2 0,-2-2-1 15,2 1 3-15,-3 0 7 0,1-4 2 16,1 0 3-16,1-2 5 0,1-6-2 0,1 0 3 16,1-3-16-16,3 0-22 0,1-6 19 15,3-2-31-15,-3-9-91 0</inkml:trace>
  <inkml:trace contextRef="#ctx0" brushRef="#br0" timeOffset="313857.0132">24563 13368 26 0,'10'-8'52'16,"-2"-1"-4"-16,1-1-4 0,-3-1 1 15,2 1-3-15,0 2-9 0,-1-1-6 0,2 3-5 16,2 2-8-16,-1-1-5 0,2 1-1 16,0 1-5-16,4-1-1 0,-1 1 1 15,1-3-2-15,1 3-1 0,-2-3 2 16,1 3-2-16,2-1 2 0,0-3 4 15,1 1 2-15,2-3 3 0,0-2 5 16,0 0-2-16,2-1 1 0,2 1 1 16,-1 2-7-16,-1-2-1 0,5 4-2 0,-4 0-5 15,2 3-1-15,-2 2 1 0,1 2-1 16,-1 0 0-16,2 1 1 0,-1 3-3 16,-1 1 1-16,2 3 2 0,-7-2-2 15,0-2 0-15,-4 0 4 0,-2-3-2 16,-2-1 2-16,1 2 6 0,1-4 1 15,1 2 4-15,0-1 3 0,1 1-4 0,2-1 0 16,-1-1 1-16,2 2-6 0,0 0-4 16,0 0 0-16,0 2-5 0,1 0-1 15,-1 1 2-15,0 2-5 0,-2 1-1 16,-1 1 0-16,-1 1-3 0,-1 1 0 16,1 0 2-16,-1-3-4 0,-1-2 3 15,-4-4 0-15,-2-1-9 0,-3-3-8 16,3-3-46-16,1-3-6 0,0 0 4 0,4-1-61 15,-1 1-1-15</inkml:trace>
  <inkml:trace contextRef="#ctx0" brushRef="#br0" timeOffset="314873.0886">22387 13368 54 0,'0'-2'72'0,"-1"1"-9"0,1 1-5 16,0-1-6-16,0 0-11 0,0-1-8 15,2-2-13-15,1 2-8 0,1-3-4 16,2-3-6-16,2-1-2 0,1 1 2 0,3 0-5 15,-1 1 1-15,1 3 1 0,-2 0-4 16,3 1 1-16,0 2 3 0,1 1-3 16,0-1 2-16,0 1 1 0,-2 0-1 15,0-1 2-15,-3 1 2 0,0-2-3 16,2 2 2-16,-2 0 2 0,2 0-1 16,-2 2 0-16,0-1 1 0,0 3-2 15,2 1 1-15,1 3 1 0,-1-2-2 0,2 2-1 16,3-2 4-16,-3 1-3 0,1-2-1 15,-1 4 4-15,3 0-4 0,-4 0 0 16,4 1 2-16,-4 0-3 0,0-2 1 16,-2-1 3-16,5 2-4 0,-5-3 0 15,0-1 4-15,3 4-3 0,-3-2 1 16,-2-1 3-16,2 1-2 0,2-1 1 16,0-2 3-16,0-1-3 0,3-1 1 0,-1-1 2 15,1-1-5-15,1-1-2 0,2-3-1 16,2 0-28-16,4-1-16 0,-2 5-19 15,1-1 4-15,-3 0-62 0,-5 1-4 16</inkml:trace>
  <inkml:trace contextRef="#ctx0" brushRef="#br0" timeOffset="331402.06">26224 13337 204 0,'-17'9'74'16,"-2"-1"-15"-16,1-1 17 0,2 4-37 0,2-2 2 15,-4-2-4-15,3 4-1 0,2-5-1 16,-5-1-6-16,0 0-2 0,3-2 0 15,-1 0-4-15,-2 0-6 0,2 0 0 16,-1 0-8-16,2-3-3 0,-3 1-1 16,1-1-9-16,-1 1-4 0,1-2 1 15,-2 2-5-15,-2 0-3 0,0 2 0 16,-3-2 0-16,-1 3 3 0,-3 0 5 0,0 0-1 16,-2 2 3-16,-2 2 5 0,-1-1-2 15,-1 0 1-15,-2 1 2 0,-5-2-2 16,-3 3-1-16,-1 2 2 0,0-1-4 15,-3 2 0-15,3 2 2 0,0 0-3 16,-1 1 1-16,-3 4 2 0,1-3-2 16,1-2 3-16,-3-1 4 0,-4-4 0 15,1-3 2-15,-2 0 4 0,-6 0 0 16,5 2 2-16,1 4 4 0,3 1-4 0,1 0 0 16,2 1 0-16,-1 0-5 0,-5-4-1 15,-1 0 0-15,-2 2-4 0,-1 0-1 16,2-2 2-16,4 0-4 0,-2 3 2 15,2-4 1-15,2-1-2 0,-9 1 1 16,2-3 2-16,-2 0-2 0,-1-3 0 16,-6 1 4-16,5 0 2 0,-1-1 6 15,4-5 7-15,-6 2 1 0,0 0 1 0,-1-1 4 16,-1 0-5-16,-3 0-3 0,2 1-3 16,4-2-8-16,-3 1-3 0,3 2 2 15,-1-3-3-15,-1-1-1 0,0 1 2 16,2 0-3-16,-5 1 1 0,4 2 2 15,2-3-4-15,-2 2 1 0,2-2 2 16,-5 0-3-16,-5 1 1 0,-1-5 3 0,-1 0-2 16,-4 1 1-16,6-2 3 0,2 3-1 15,-1 2-1-15,-2 2 3 0,2 0-2 16,-1 1 0-16,-2 0 3 0,2 1-4 16,2-2 2-16,1 0 3 0,-1 0-4 15,-2-2-1-15,2 0 3 0,-3-2-5 16,-2-2 3-16,4 0 1 0,3-3-5 15,2 0 2-15,-2-2 2 0,2 0-4 0,1 0 1 16,2-1 2-16,0 1-2 0,0 2-1 16,4-3 3-16,-2 4-3 0,1-1 0 15,-3 3 2-15,2 1-2 0,-1 2-1 16,-3 1 6-16,2 0-3 0,1 2 2 16,2 0 5-16,0-2-1 0,6-1 3 15,-3 1 6-15,3-1-3 0,-3-2 2 16,3-4 2-16,-2-3-6 0,6-1-1 0,0-5-1 15,3-1-5-15,2 0-2 0,4-1 2 16,2 0-5-16,-1-1 1 0,0 0 3 16,0 1-3-16,-2 0-1 0,2 0 2 15,4 0-3-15,2 2 2 0,3-1 1 16,1-2-3-16,1 2 1 0,3 1 3 16,1 0-3-16,0 0-2 0,2 1 3 15,1-1-3-15,-2 0 1 0,3-1 1 0,3 2-4 16,1 3 1-16,0 2 3 0,5 3-4 15,-3 3-2-15,1 1 2 0,0 0-7 16,-1 2-7-16,-1-1-10 0,3 2-21 16,3 2 77-16,2 0-188 0,1 0 78 15,0 1-25-15,-2-2-607 0</inkml:trace>
  <inkml:trace contextRef="#ctx0" brushRef="#br0" timeOffset="332303.4778">21957 14354 344 0,'-6'4'96'0,"-3"-1"-22"16,4 1 32-16,1-1-69 0,3-1 0 0,0 1-7 15,1 0-3-15,1 3-8 0,2 2-10 16,-1-2-2-16,3 3 0 0,-1 0-5 16,4 0-1-16,-2 0 3 0,0 5-5 15,0-1 2-15,-1 3 2 0,0-1-2 16,0 2-2-16,-1-2 3 0,0 4-2 16,0-1-1-16,0 1 4 0,-1 2-4 15,-1-3 1-15,2 0 3 0,-1-2-2 0,-2-1 0 16,1-4 2-16,2-2-3 0,-1-5 1 15,2 0 1-15,4-2 0 0,0 0 3 16,4-2 4-16,8 0 0 0,0 0 2 16,8-7 5-16,4-2-2 0,2-9-1 15,1-5-1-15,3-7-6 0,-2-3-2 16,2-2 2-16,0 0-6 0,-1 2 1 16,2-1 1-16,0 1-3 0,-1-3 1 15,0-2 4-15,0 0-6 0,1 0 4 0,-1 6 4 16,-5 4 2-16,3 3 7 0,-2 3 9 15,-6-2 0-15,0-1 4 0,0 1 0 16,-3 2-6-16,-4 4-4 0,0 6-4 16,-1 2-11-16,-2 7-11 0,-1 3-13 15,-1 4-27-15,-3 7-112 0,-4 8 64 16,-6 9-100-16,-4 1-395 0</inkml:trace>
  <inkml:trace contextRef="#ctx0" brushRef="#br0" timeOffset="333884.5007">10791 13393 41 0,'-10'-1'17'0,"0"-1"30"0,-1 0 0 0,4 1-4 16,0 1 10-16,-2-4 9 0,2-1-3 15,0 1-9-15,1 0-6 0,-2-1-8 16,4 4-5-16,0 0-5 0,0 1-10 16,2-2-4-16,0 2 1 0,0 0-8 15,-2 0 0-15,1 0 1 0,-2 3-5 16,1 1 1-16,-3 1 0 0,0 3-4 15,-2 2 1-15,-2-1 1 0,-2 0-3 16,1 1 2-16,-5 1 2 0,-1-1-3 0,-1 0 2 16,-4 3 3-16,-3 0-4 0,-1 4 3 15,-1-2 0-15,-3 2-2 0,-2 0 3 16,1 1 0-16,0 0-2 0,-3 1 2 16,-1-2 3-16,0-2-1 0,0-1 2 15,-1-3 2-15,0-5-2 0,-1 2 0 16,-1 1 3-16,-3 4-4 0,-7 1-1 0,-4 2 2 15,1 2-4-15,1-2-1 0,-1-1 3 16,3 0-4-16,1-2 0 0,-2-2 3 16,0 1-5-16,0-3 2 0,-6-1 2 15,-3 0-3-15,1-3 0 0,-5 0 3 16,1-1-4-16,-1-2 2 0,4 2 2 16,-1 3-2-16,-3-1 4 0,-8 1 9 15,2 0-1-15,-7-2 1 0,0 1 5 0,-1 0 1 16,5 3 3-16,-2-1 3 0,-1 1-9 15,-1 1 0-15,-2-2 2 0,1-2-4 16,2 3-3-16,3-1 0 0,1-3-7 16,0-1-1-16,-3-1 2 0,-2-2-3 15,2-1-1-15,-3 0 3 0,-2 0-5 16,6-1 0-16,-1 1 3 0,-6-3-3 16,6 0 0-16,-4 0 2 0,2-3-4 15,1 3 2-15,5-1 2 0,0-4-3 0,2-1 1 16,-4 1 3-16,-1-5-3 0,0-2 0 15,1 1 3-15,1-2-3 0,4-4 0 16,1-5 1-16,3 1-3 0,-2-9 2 16,2-1 2-16,1 1-4 0,4 5 0 15,-2-4 4-15,4 0-4 0,5 1 0 16,1-5 1-16,2-1-6 0,2 1 0 0,-5 3-2 16,0 2-8-16,-3-1 0 0,-2-3 1 15,2-1-10-15,4-2-4 0,3 0-1 16,5 2-5-16,3 6-7 0,4 3-4 15,1 3-13-15,4 0-3 0,2 1-29 16,-1-3-10-16,3 4 5 0,-1 3-35 16,0 5-12-16</inkml:trace>
  <inkml:trace contextRef="#ctx0" brushRef="#br0" timeOffset="334684.1971">6971 14236 352 0,'-11'7'77'0,"0"-1"-32"16,5 2 44-16,1-2-74 0,3 2-1 0,1 1 0 15,1 0-1-15,0 3-4 0,3-1 1 16,-2 5-6-16,3-2 0 0,1 2 2 15,3-1-3-15,1 3-1 0,2 0 2 16,1-2-4-16,1 3 1 0,0 1 3 16,-2 2-4-16,2 2 0 0,-1 3 4 15,-2-2-5-15,2 3 2 0,-2-3 2 0,-1 0-2 16,1-5 6-16,2-2 5 0,-2-3-1 16,2-5 4-16,1-2 5 0,2-3 2 15,1-5 3-15,1 0 4 0,6-4-3 16,1-8 2-16,5-10 2 0,7-10-6 15,4-10-3-15,1-10-2 0,4-7-9 16,1-8-3-16,5-7 1 0,1 2-6 16,5-6-2-16,6-1 1 0,-1 4-11 0,-1 7-15 15,-3 0-23-15,-1 4 25 0,-7 4-120 16,3 10 46-16,2 6-53 0,-3 8-345 16</inkml:trace>
  <inkml:trace contextRef="#ctx0" brushRef="#br0" timeOffset="335851.567">8514 11486 403 0,'-15'0'96'0,"-1"0"-39"15,5 0 53-15,3 0-83 0,1 0 0 16,2 0 0-16,1 1-4 0,0 2-3 15,-1-1-6-15,-2 1-7 0,-2 2-3 16,-2-2 0-16,1 1-4 0,-3-1-1 16,1 3 1-16,1-1-6 0,-2 1-4 15,0 2-1-15,-1-2-9 0,-4 2-5 0,-3 1 1 16,-1 0-7-16,-3 0-2 0,-5 0 2 16,2 2-2-16,-1 0 2 0,-3 3 5 15,4 3-1-15,-1 1 5 0,-2 4 6 16,0 0 2-16,0 1 5 0,-2 0 5 15,-2 1 0-15,3-1 3 0,-2-3 2 16,0-2-2-16,-8-5 2 0,0-1 2 16,-5-3-3-16,1 0 0 0,-2 0 4 0,5 3-4 15,1-1 1-15,1 2 1 0,-4-1-3 16,4 1 1-16,-3-3 2 0,1-1-4 16,1-3 0-16,-6-2 3 0,-2-4-4 15,0 1 0-15,-2 1 3 0,-2-1-2 16,4 0 1-16,1 1 3 0,0-2-4 15,0 0 3-15,0-3 3 0,-3-5-3 16,-1 2 2-16,-2-2 4 0,-2-2-2 0,-1-1 1 16,4 5 3-16,-3-3-2 0,3 0 5 15,0 3 8-15,0 2-2 0,-5-5-2 16,-1 4 11-16,2-2 0 0,-2 2-1 16,4-2-1-16,1 4-12 0,-2-3 3 15,2 1 7-15,1-1-12 0,-7-1-3 16,7 0 1-16,-3 0-2 0,2-3 1 0,-2 1 0 15,6-1-7-15,-3-1 0 0,2 0 2 16,4-2-2-16,1 0-1 0,0-3 3 16,6 0-5-16,0-2 2 0,-1-2 2 15,1 0-4-15,-1-1 2 0,2 2 2 16,4-3-3-16,5-1 0 0,6-4 2 16,3-3-4-16,3-4-1 0,5 2-2 15,2-1-9-15,2 2-9 0,5-1-14 0,1-1-42 16,1-4-28-16,3-2 13 0,3-3-66 15,2 3-70-15</inkml:trace>
  <inkml:trace contextRef="#ctx0" brushRef="#br0" timeOffset="336718.0427">8921 11549 214 0,'-10'0'56'15,"1"0"7"-15,3 0 13 0,0 0-38 16,1 4 0-16,0 1 2 0,-1 3-3 0,0 0-13 15,0 1-5-15,1 0 1 0,-2 1-5 16,5 0-1-16,-1 3 0 0,1 3-4 16,0-1-1-16,5 2 2 0,-3 2-6 15,3-2-1-15,-1 2 2 0,1-1-6 16,2 4 1-16,1-2 3 0,-2-1-5 16,4 2 2-16,-2-3 4 0,0-2-3 15,-1 0 2-15,4 2 3 0,-2-4-2 0,4 1 3 16,2-4 3-16,0-6-1 0,3-5 1 15,5-1 4-15,3-3-3 0,5-9-1 16,2-5 2-16,2-1-5 0,5-6-1 16,0-1 0-16,3-6-5 0,6-4 0 15,6-1 2-15,0-5-6 0,2-1 0 16,4 3 0-16,1-2-24 0,-2 2 40 16,3-1-136-16,5 2 67 0,4 5-59 15,4-4-439-15</inkml:trace>
  <inkml:trace contextRef="#ctx0" brushRef="#br0" timeOffset="341582.05">18005 11449 64 0,'-5'0'98'16,"0"-2"-30"-16,1 2-6 0,1 2-3 0,2-1-22 16,-2 3-17-16,3 2-7 0,-1 3-3 15,0 3-9-15,0 1 1 0,1-3 4 16,0-4-5-16,0-2 2 0,0-2 3 15,1-1-5-15,3-1 1 0,0 0 1 16,1-1-3-16,1 1 1 0,2-4 3 16,0-1-4-16,2-2 1 0,0-1 3 15,2-1-4-15,-1 0 1 0,2 2 3 0,-2 0-5 16,0 2 1-16,2 1 4 0,-3 0-5 16,2 0 1-16,1 2 4 0,-3-1-3 15,-1-1 4-15,-1 2 7 0,1-2-1 16,0 0 4-16,0 2 4 0,3 0-4 15,-2 0 2-15,2 2 3 0,3-2-7 16,-1 2-2-16,0-3 1 0,3 1-6 16,1 1 0-16,-4 2 1 0,4-3-6 0,-1 0 1 15,-4 5 3-15,-1-2-5 0,2-1 1 16,-5 0 3-16,2 0-4 0,2 3 1 16,0-1 2-16,0-3-4 0,0 1 2 15,2 0 3-15,-2-1-5 0,0-3 2 16,1-3 3-16,1 4-5 0,-1-3 4 15,-3 3 2-15,4-4-1 0,-1 2 4 16,1 1 4-16,2 0-4 0,2 2 1 0,1-2 3 16,-1 1-6-16,0-1 0 0,2 1 0 15,0-1-5-15,2 1 0 0,0-2 4 16,3 0-6-16,-3 0 3 0,1-2 1 16,1-1-4-16,-3 1 1 0,-2 2 2 15,5-2-4-15,-3 2 2 0,0 0 2 16,-2 1-4-16,0 5 2 0,-2-1 3 0,0 0-4 15,0-1 0-15,-1 1 3 0,-1 1-2 16,2 2 0-16,0-2 3 0,2-1-5 16,0 0 1-16,1 1 4 0,1 2-4 15,1-3 0-15,0 0 3 0,0 0-4 16,2-1 1-16,3-2 3 0,-2 0-3 16,0 1 0-16,-2-2 3 0,0 3-4 15,-1-2 3-15,-1 1 2 0,-2 0-4 0,2 1 0 16,1 1 4-16,-2-1-5 0,0-2 3 15,2 2 2-15,-4 0-5 0,6-3 3 16,-1 0 2-16,3 1-3 0,0-1 0 16,5 3 3-16,-3 0-5 0,-2 0 3 15,4-1 1-15,1 1-3 0,-4-2 0 16,2 1 4-16,-2 1-4 0,-3-3 1 16,-2 0 3-16,0 2-5 0,0 0 3 15,2-1 2-15,-1 2-4 0,0 0 1 0,-1 1 3 16,-1 1-5-16,0-1 2 0,0 4 2 15,0 1-5-15,1 2 2 0,0-1 3 16,0 2-4-16,0-4 2 0,-1 1 2 16,1 0-3-16,2 0 2 0,-2-1 2 15,3 1-4-15,0-1 1 0,-3-2 3 16,0 5-5-16,0-2 1 0,-3 0 2 0,-1 2-3 16,3 0 1-16,-7 0 3 0,3-1-4 15,2 3 2-15,-5 0 3 0,-1-2-4 16,3 3 1-16,-3-2 3 0,2 0-5 15,-2-1 2-15,4 2 2 0,-4-4-4 16,4 2 2-16,0-3 3 0,3 0-5 16,-1 0 1-16,4-3 4 0,0-1-5 15,4-1 1-15,1-1 4 0,3 0-5 0,-1-3 3 16,0-1 2-16,0 1-5 16,-4-3 2-16,1 1 2 0,-1 2-4 0,0-1 1 15,-2 5 2-15,1 0-3 0,-4 2 0 16,-2 4 3-16,-2 0-3 0,-2 3 0 15,-1 0 5-15,-2-2-5 0,0 2 2 16,1 2 3-16,-4-2-4 0,1 1 1 0,0 0 3 16,0-1-5-16,0-2 1 15,3 3 4-15,1-1-5 0,0-1 1 0,2-1 2 16,-2 0-14-16,2-2-16 0,0 3-16 16,1-1-68-16,-4-1 34 0,-2 2-79 15,-6-2-189-15</inkml:trace>
  <inkml:trace contextRef="#ctx0" brushRef="#br0" timeOffset="342219.0808">20282 11663 69 0,'-10'-4'76'0,"2"0"-10"15,2-1-1-15,-1 0-7 0,5-2-8 16,-1 2-11-16,2 1-10 0,1 1-5 16,1 2-11-16,-1 0-5 0,2 0-1 15,0-1-8-15,1 1 0 0,1 1 3 0,1 0-3 16,2 1 0-16,-1 4 0 0,1 1-1 15,0 3 2-15,1-2 2 0,-1 4-4 16,1-2 2-16,1 2 3 0,-1-3-3 16,-2 2 1-16,3 2 2 0,-1-3-4 15,1 0 0-15,1 3 5 0,3-3-3 16,1-2 1-16,2 0 3 0,1-2-2 0,-2-5 3 16,4-1 4-16,2-2-5 0,1-2 3 15,1-2 4-15,2-3-5 0,-2-1 1 16,-1-2 3-16,0-3-5 0,1-2 0 15,0-1 3-15,3-2-7 0,1 1 3 16,4-1 0-16,-2-1-4 0,5-1 1 16,-1-3 1-16,2 0-3 0,1-2 0 15,6 3 2-15,-1 4-4 0,-3 0 1 0,2 3 0 16,-2 1-4-16,-7 4-4 16,-2-2 1-16,0 3-7 0,-3-3-2 0,-1 3-4 15,0-2-13-15,-2 4-32 0,-1 1-15 16,0-3 8-16,-9-2-51 0,-9 0-46 15</inkml:trace>
  <inkml:trace contextRef="#ctx0" brushRef="#br0" timeOffset="345908.7734">29290 6619 56 0,'-9'-10'38'0,"1"0"10"15,2-3-5-15,1 0-7 0,-2 0 2 16,2 0 0-16,1 0-10 0,2 3-8 15,-2-2-2-15,2 3 0 0,0 0-6 16,1 0-3-16,-2 3 0 0,3 2-4 16,-1 0-3-16,-1 3-3 0,1 1-17 15,-1 1-42-15,-6 3 26 0,-2 4-43 0,-7 6-151 16</inkml:trace>
  <inkml:trace contextRef="#ctx0" brushRef="#br0" timeOffset="346466.5878">28914 6748 119 0,'-29'18'79'15,"0"-1"-6"-15,-1 4-1 0,4-1-24 16,0 3-3-16,3 2-11 0,3 3-13 16,0-2-8-16,2-1-7 0,2 0-2 0,-4 5 0 15,1 2-4-15,-2 6 0 0,1 3 3 16,-1 1-4-16,2-2 0 0,2 2 2 16,-1-4-1-16,0 1 1 0,2 0 3 15,5-2-2-15,0-6 5 0,6-4 7 16,5-3-2-16,2-2 3 0,1 3 5 15,4 2-3-15,5 5 0 0,2 2 1 16,0-2-7-16,4-1-2 0,1-2 0 0,3-2-2 16,4 2 0-16,-2 0 1 0,2-1-3 15,1 1-1-15,2 0 2 0,0-1-2 16,5-2-3-16,6-3 2 0,0-4-2 16,-2-5-1-16,2-3 2 0,3-5-4 15,-6-3 2-15,6-2 3 0,2-1-5 16,-3-1 1-16,0-1 3 0,-1-3-2 15,0-5 0-15,-2 0 3 0,1-3-4 0,0-3 2 16,0-3 1-16,2-2-1 0,2-2 0 16,-2-5 2-16,1-4-4 0,1-1 1 15,1-1 3-15,-4-4-4 0,-1-3 1 16,1-3 2-16,-1-4-1 0,-5 2-2 16,1-3 1-16,-1 3-5 0,-5-1 0 15,-2 1-3-15,-5-1-4 0,-5 1-4 16,-5 0 3-16,-6-2-6 0,-7-1-2 0,-2 3 1 15,0 3-5-15,-7 3 0 0,-3 5 6 16,-3 4-3-16,-9 2 4 0,-4-2 8 16,-8 4 2-16,-8 1 5 0,3 4 7 15,-7 3 0-15,-1 3 3 0,2 5 4 16,-2 3-3-16,-4 3 0 0,4 1 1 16,-7 1-5-16,4 2-4 0,-5-3 0 0,3 0-20 15,0 4-34-15,1-1-24 16,-1 4 14-16,3-3-70 0,-2 2-59 0</inkml:trace>
  <inkml:trace contextRef="#ctx0" brushRef="#br0" timeOffset="368023.9324">28204 8042 140 0,'-40'3'42'0,"2"3"0"15,3-1 10-15,3-2-24 0,1 0-2 16,3-2 1-16,1-1-6 0,-2-3-8 16,0 1-2-16,-2-1 0 0,-1 0-6 15,-2 1 0-15,-1 2 3 0,-2-1-2 0,-3 1 4 16,-1 2 4-16,-2 1-3 0,1 5 3 15,2 1 0-15,1 3-3 0,-2 5 0 16,1 4 0-16,3 3-5 0,-3-2 0 16,0 3 5-16,2-1 0 0,-2-4 0 15,-1-2 4-15,2 2-2 0,3 1 0 16,-1-1 3-16,5 4-8 0,2-1-1 16,-1 4 2-16,-1-1-6 0,1-2-1 15,0 2 3-15,1-2-4 0,5-2-1 0,0 3 2 16,1 6-3-16,3 1 0 0,-1 5 4 15,3 5-4-15,-1-4 3 0,2-2 4 16,3 6-2-16,2-1 1 0,1-1 3 16,2 5-4-16,5 0 2 0,1-4-1 15,4 0-6-15,0 3 1 0,3-4 3 16,2-1-2-16,6-3 1 0,2-5 3 16,2-7-2-16,3 1 2 0,3-3 5 0,3 0-5 15,3-2 1-15,4 2 1 0,1-5-5 16,1-2 1-16,7 2 2 0,0-1-5 15,2-2 1-15,7 3 0 0,6-1-1 16,-1 1-1-16,4-4 4 0,5 0-4 16,-2-7 0-16,-2-2 3 0,0-4-2 15,1-1 1-15,-5 0 2 0,7-7-4 16,-4 0 2-16,0-6 2 0,-1-3-3 0,-2-6 0 16,-5-1 2-16,-2-7-1 0,1 0 1 15,0 0 2-15,-3-1-3 0,3-3 1 16,3-3 2-16,-6-5-3 0,-1-4-1 15,3 2 3-15,-4 3-3 0,-2 0 1 16,-2 1 2-16,-1-1-4 0,-7-4 2 16,-5 3 2-16,-10-1-3 0,-7-3 0 0,-7 0 4 15,-3-5 3-15,-8-1 2 0,-6-1 3 16,-4 3-1-16,-5-1 2 0,-5 2 4 16,-1 3-5-16,0 4-4 0,-2-1 4 15,2 1-4-15,3 1 1 0,3-5 0 16,3 3-3-16,4 8-2 0,1 3 2 15,3 6-4-15,0 2-2 0,2 2 0 16,1 1-13-16,-2 4-14 0,-2 3 146 0,-2 12-256 16,-8 3 115-16,-5 8-2 0,-8 5-827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277" units="cm"/>
          <inkml:channel name="Y" type="integer" max="16423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6648" units="1/cm"/>
          <inkml:channelProperty channel="Y" name="resolution" value="1000.182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5:30:52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14293 1495 1 0,'5'1'0'0,"2"2"3"16,0-3 3-16,1-4 3 0,-3 0 4 15,3-1 2-15,-3 4 1 0,3-1 1 16,0 0-2-16,-2 4-4 0,1-3-4 15,-1 2-3-15,-2 2-2 0,1-3 0 16,2 0-2-16,-1 2-1 0,0-2 3 0,0 2-1 16,-1-2-1-16,-1 2 2 0,-1 1-2 15,3 1 1-15,-1 0 0 0,-1-2-1 16,2 5 0-16,-1-2 2 0,2-3-2 16,-1 4 0-16,1-4 1 0,-4-1 0 15,4-2-2-15,-2 2 3 0,3-1-2 16,0 2 0-16,3-4 5 0,-1 2 2 15,2-2 4-15,-2 2 1 0,3-3-1 0,-2-1 1 16,1-1 0-16,3 1-2 0,-4 0-4 16,2-1-1-16,1 0-2 0,-2 3 0 15,1-4-1-15,-3 3 1 0,2 0-1 16,-2-1 0-16,-1 4-1 0,1-1 1 16,1 1 0-16,-4 4-1 0,2-3 0 15,-1-1 1-15,1 0-2 0,1-1 0 16,2 2 3-16,2-5-2 0,2 2 1 0,-2-2 0 15,1-3 0-15,2 2 1 0,-3-1 0 16,3-2-1-16,1 1 1 0,-1 1-1 16,0 2 1-16,1-1-1 0,-3-1 1 15,-2-1-2-15,2 1 0 0,-3-2 0 16,2 5 0-16,0 1-1 0,-1-2 1 16,-1 1-1-16,2-2 1 0,-1 1 0 15,1 2 0-15,0-3 0 0,-1 1 3 0,-1 0 0 16,-1 0 2-16,2 0 0 0,0 2 1 15,0-2-1-15,1 4 2 0,0-2-2 16,1 1-2-16,-1 1-1 0,0 1 0 16,0 1-1-16,-1-1 0 0,1 0-1 15,0 3 0-15,2 1-1 0,-1 0 1 16,1 2-1-16,0-2 0 0,-1-1 0 0,-2 0 1 16,1-2 0-16,0 3-1 0,0-1 0 15,2 0 2-15,2 1-1 0,-3-1-2 16,-1 0 2-16,3 0-1 0,-2 1 1 15,0 0-1-15,0 0-1 0,-1-1 0 16,2 1 1-16,-2 1 0 0,3 3 0 16,-2 0 2-16,1 0-2 0,-4-2 0 15,4 0 1-15,-3-5 0 0,1 0-2 16,3 0 2-16,-3 0-1 0,5-1-1 0,1 0 3 16,2-1-2-16,-1 0-1 0,5 1 2 15,0-2-1-15,-2-3-1 0,4 2 2 16,1-1 0-16,1 4 0 0,1-1 0 15,0 0 0-15,0 3-1 0,0 1 0 16,1 1 0-16,-3 0-1 0,4 0 2 16,-2 3-2-16,-4 0 1 0,0 1 0 0,-3 1 1 15,1-1 0-15,-2-1-1 0,1-2 0 16,0-2 0-16,1-1 0 0,0-1 0 16,3 0-1-16,-2 0 2 0,5 1 0 15,1-3-1-15,-1 1 2 0,1-1-2 16,2 0 0-16,-2 0 0 0,0-2-2 15,0 0-5-15,-1 1-26 0,0 0-20 16,-7-1 15-16,1 2-44 0,-4 3-71 16</inkml:trace>
  <inkml:trace contextRef="#ctx0" brushRef="#br0" timeOffset="3577.1486">8568 2195 9 0,'22'1'15'16,"1"0"-5"-16,0 2 0 0,1-1 0 16,-1 1-3-16,1-3 0 0,2 1 1 15,1-1 3-15,0 0 4 0,0-1 4 16,0 0 4-16,0-2 1 0,-3 2 1 16,0-3-3-16,3 1-3 0,-1 0-4 0,-2-1-5 15,2 0-3-15,0 0-3 0,-1 1-1 16,-1 0-2-16,-1 0 1 0,0 3-1 15,3 0 0-15,-1 1 0 0,-1-1-1 16,3 2 0-16,0-1 1 0,2-1-1 16,2-1 0-16,1 1 1 0,0-3 0 15,-1 2 3-15,0-2 0 0,-1 0 2 0,0 0 0 16,0 0 0-16,1 2 1 16,-1 1 0-16,-2 0-2 0,0 0-1 0,2 2 0 15,-3 2-1-15,3-1-2 0,-1 1 1 16,2 0-1-16,3-1-1 0,1-3 1 15,1 0-1-15,-1 0 0 0,-1-3 1 16,0-4-1-16,-3 1-1 0,1-3 3 16,-2 1-2-16,-2-1 0 0,-1 4 0 15,0 0 0-15,-4 1 0 0,3 0 1 0,-3 1-1 16,-2 3 0-16,-2 0 0 0,1 0 1 16,-4 2-2-16,1-1 3 0,-1 1-2 15,2 1 0-15,0-2 1 0,1-1-1 16,-2 2 0-16,2-2 0 0,0 1 0 15,-1 0 1-15,0 0-1 0,2 3 1 16,-2 0 0-16,-4-1 2 0,0-1-1 0,-1 5-1 16,0-1 1-16,-1 2 1 0,-1 2-1 15,-1 3 0-15,1 1-1 0,-2-2 1 16,-1 1 0-16,-2-4 1 0,-1-1-2 16,-1-5 0-16,0 1 0 0,1-1-1 15,3-2 1-15,-1-2 1 0,4 1-1 16,2-4 1-16,-2-2 1 0,2-2 0 15,0-1-1-15,-1 0 1 0,-2 0-2 16,-1 2-1-16,0 1 1 0,-3 1 0 0,0 1-1 16,-1 3 0-16,-3 1-1 0,1 0 3 15,-2 0 1-15,-1-2 1 0,0 4 0 16,-4-1 1-16,-1-2-1 0,-3 1 1 16,-1 0-1-16,-1-2-1 0,1 1-2 15,-1 0 1-15,-1 1-3 0,1-2 3 16,-3 0-1-16,2-1-1 0,-2 1 1 0,-1-1 1 15,-2-1-2-15,2 2 2 0,-1-1 0 16,-2 3-2-16,3-3 1 0,-3 2 0 16,0 0-2-16,-4 0 0 0,2-2 1 15,-4 0-2-15,-2-2 2 0,1 3-2 16,-3-2 1-16,2-1 1 0,1 2 0 16,1-2-1-16,0-1 0 0,3-2 2 15,0 1-2-15,-4 2 1 0,2 0 0 0,-2 2 0 16,1 0 0-16,-2 1 0 0,2 0 0 15,-1 0 0-15,0 0 0 16,-3 3-2-16,-1-2 1 0,0 2-2 0,-1-1 0 16,-3 3-1-16,0-3 0 0,-2 2-2 15,0 0 2-15,0-1-1 0,2 0 0 16,1-1 1-16,1 1 0 0,2-2 1 16,-1 2 1-16,0 1 0 0,-1-1 0 0,2-1 1 15,-2 3 0-15,4-5 1 0,-2 5 1 16,1-3-1-16,-1 0-1 0,-5 0 1 15,1 1 0-15,3-1 0 0,-2 3 1 16,-2-2-1-16,5 3 0 0,0-2 1 16,-1 1-1-16,1 1 1 0,1-1 0 15,1-1 0-15,3 1 0 0,0-2 2 16,0-1 0-16,-1 0-1 0,1 0 1 0,0 0-1 16,0 0-1-16,2-1 1 0,-2 1-1 15,2 1-1-15,-2-1 1 0,1 1-1 16,-4 1-1-16,1-1 2 0,-2 1-2 15,-3 1-1-15,-1 3 2 0,3 0-1 16,-2-1 1-16,0-1-1 0,3 2 1 16,-1 0 0-16,1 2 0 0,1 0 1 15,-1 1-3-15,1 0 3 0,1-1 0 16,-1-4-1-16,0-2 1 0,3 1 0 0,1-2-1 16,1-1 2-16,-2-4-1 0,4 2-2 15,-6-2 2-15,2 0-1 0,0-1 0 16,1 2 2-16,-3 2 0 0,2-4-1 15,0 1 1-15,-1 0 0 0,2 0-1 16,2-1 2-16,1 2-3 0,1-1 0 0,0 2 1 16,-3-1-1-16,2 1 1 0,0-2 0 15,-1 1-1-15,1-3-1 0,2 2 1 16,-1-1 0-16,0-2 0 0,1 2 1 16,-2 0-1-16,0 0 2 15,-3 0 2-15,1 3-1 0,-6 0 0 0,3 1 0 16,-2-1 0-16,-3 2 0 0,1 0 0 15,4 0-2-15,-3 2-1 0,1-1 2 0,4 1-3 16,0 1 1-16,-1 0 0 0,1-3-1 16,0 2 1-16,3-2 0 0,-3 0 0 15,1 2 0-15,0-2 0 0,0-2 0 16,-3 2-1-16,1 0 0 0,1 0 1 16,3-1 0-16,-3-2 1 0,1 1 0 15,3-1 0-15,-4-1 0 0,-2-1 1 16,1 1-2-16,-1 0 1 0,0 1 0 0,2 0 0 15,0 0 2-15,0 1 2 0,2 1 0 16,-1-2 4-16,-1 4 1 0,1-2 0 16,1 1 2-16,-1 0-1 0,1 0-3 15,2 3 0-15,-2-3-3 0,1 1-2 16,0 0 0-16,-1 2-2 0,0-1 0 16,0 0 1-16,1-2-2 0,0 1-1 15,1 0 2-15,0-1-1 0,-3 1-1 0,-2 1 1 16,1-2-1-16,-5 1 1 0,1 0 1 15,1-1-1-15,2 2 0 0,-1-1 2 16,3 0-1-16,1 2 1 0,-1-1 4 16,0 0 2-16,5 1 1 0,-5 0 2 15,0 0 3-15,2 1-1 0,0-2 1 16,-1 2-3-16,1 1-3 0,0 0-1 16,1-1-3-16,-2 1-4 0,1 2 2 0,1-1-2 15,1-1-1-15,0 0 0 0,1-1 1 16,-2-1-1-16,1 0 2 0,0 0-1 15,-5-1-1-15,2-1 1 0,0 0 0 16,0 2-1-16,-1-3 1 0,7 2 0 16,-2 1-1-16,2-2 1 0,1 1 1 15,2-1-1-15,-1 0 1 0,0 0 0 0,3 2-3 16,3 0 0-16,-2-2-9 0,4 1-51 16,1 1-32-16,-1 0 26 0,-3 0-84 15,-3-3-115-15</inkml:trace>
  <inkml:trace contextRef="#ctx0" brushRef="#br0" timeOffset="16127.2029">13128 2005 147 0,'-4'0'108'0,"2"0"-43"16,-1-1 4-16,2 1-7 0,1-3-44 15,1 2-1-15,0-1-6 0,1 2-3 16,-1 0 0-16,3 0 0 0,-2 3 0 15,3 4-1-15,1 2-1 0,0 2-1 16,-1 4-1-16,4 1 0 0,-1 4-1 0,4 2-1 16,-2 0-1-16,3 1 0 0,0-3-2 15,-2 0 0-15,2-6-1 0,1 0-1 16,1-6 1-16,0-2 1 0,0-4-1 16,-2-2 1-16,-4 0 1 0,0-2-2 15,0 0 3-15,0-2 0 0,-2 0-1 16,2-3 1-16,1 0 0 0,-2-2-1 15,0-3 1-15,2 2-1 0,4-1-1 0,-2 0 1 16,3-1 1-16,2-1 0 0,0 2 1 16,0-2 0-16,1 0-2 0,-2 1 2 15,1 3 0-15,0 4-1 0,0-1 2 16,-2 6 1-16,1 0 0 0,-1 4 5 16,-1 3 1-16,-2 4 2 0,-1-4 1 15,0 6 1-15,-4-2-1 0,1-1 2 16,0 0 0-16,-2 4-1 0,2-1 0 0,0 0 1 15,-2 0-3-15,2 0-1 0,2-1-1 16,3-3-4-16,1-2-2 0,4-1-2 16,0-5-1-16,2-1 0 0,-1-4 0 15,2-5 0-15,1-3-1 0,3-2 1 16,-1-4 0-16,0 1 0 0,-1-1-1 16,-1 0 1-16,0 1-2 0,-1 6 1 15,-2-1 0-15,-2 7 0 0,-3 1 0 0,-4 3 1 16,1 2 1-16,-1-1 0 0,-1 4-1 15,0 1 2-15,0 0 2 0,0 2 3 16,-3 2 4-16,1-3 1 0,2 6 4 16,-1 1-1-16,-2-2 1 0,3 2-2 15,1 0-3-15,1 1-3 0,2-1-3 16,2 1-2-16,1-2-1 0,0-2-3 16,4-3 1-16,-2-3 0 0,5 0-2 0,0-2 1 15,3-2 0-15,-4 0-1 0,1-1 2 16,-5-4-1-16,1-4-1 0,-1-2 1 15,6-2 0-15,-4 1-1 0,2 0 2 16,0 0-1-16,0-1 0 0,-1 1 2 16,2-1-2-16,-3 1 0 0,1 2 1 15,0-1-1-15,-1 4 0 0,1 0 0 0,-2 3 0 16,1 3 0-16,-1 1 1 16,0 1 0-16,-2 1-2 0,-2 3 3 0,0 1-2 15,-4-1 1-15,1 2 1 0,-1 3-1 16,-2-1 0-16,3 0 1 0,-2 3 0 15,1-1-1-15,-2 0 1 0,2-1-2 16,0 0 0-16,-1-2 2 0,3-1-1 16,2-6-2-16,2-1 2 0,1-3-1 15,5-7-1-15,2-3 1 0,-1-5-1 0,3 0 0 16,0-1 2-16,3-1-1 0,-3 2-2 16,0-2 2-16,-1 2 0 0,-2 2-1 15,-4 3 1-15,-2 3-2 0,-5 9 1 16,-3 1 1-16,-6 4-2 0,-4 3 1 15,0 5 1-15,-1 5 0 0,-3-1 0 16,-4 4 0-16,0-4 2 0,3 0 4 0,-1-2 4 16,3-4 5-16,3 1 0 0,1-4 4 15,4 1 3-15,6-3-2 0,3-2 0 16,4-3-4-16,4 0-4 0,4-1-1 16,2-2-3-16,4-2-3 0,-1 0 0 15,1-2-2-15,-2-2-2 0,0 0-1 16,-1 0 1-16,0 3 0 0,-2-2 0 15,0 4-1-15,1-2 0 0,-2-1 1 0,-2 2-1 16,2 0 0-16,-3-1 0 0,-1 2 0 16,-1-1-1-16,1 1 1 0,-4 0-1 15,-1 4-1-15,-1 0 1 0,0-1-1 16,-3 2-3-16,-3 0-1 0,-1 4-1 16,-1 4-2-16,0-1 1 0,-3 4-2 15,-1 1-4-15,1-1-2 0,-3 3-4 0,0 1-5 16,-2 1-5-16,0 0-6 0,-3 2-7 15,6-5-12-15,-3-3-24 0,-3-2-55 16,2-4 32-16,-1-5-66 0,-1 0-177 16</inkml:trace>
  <inkml:trace contextRef="#ctx0" brushRef="#br0" timeOffset="18006.0491">7219 2831 163 0,'-9'2'71'15,"-2"0"-31"-15,6 0 13 0,1 0-23 16,2-1-23-16,2 2 0 0,1-2-3 0,2-1-2 16,1 2 2-16,-2-1 0 0,5-2 0 15,2 1 1-15,-2-3 0 0,5-2-1 16,3 0 1-16,1-2-3 0,1 1 0 15,1-1-1-15,-3 2-1 0,-2 1 0 16,0 3 1-16,-1 1-1 0,-1 1 0 16,2 3 0-16,-1 3 1 0,-1 0-1 15,-2 1 1-15,0-1 1 0,0-1-1 16,0 2 5-16,-2-3 7 0,2 3 8 0,0-1 8 16,1 1 7-16,2 0 4 0,2 2 2 15,-1 0 2-15,2 1-6 0,1-2-6 16,-1 0-8-16,1 0-7 0,3-3-4 15,2-2-4-15,-2 0-3 0,2-7-3 16,2 5-1-16,0-6-1 0,-2-5 1 16,2 0-1-16,0-2 0 0,0-1 0 0,-4-1 0 15,6 1 1-15,-3 2-2 0,0-1 1 16,-2 2-1-16,1 3-1 0,-3-2 2 16,0 3-1-16,-1 3 0 0,-2 0 1 15,1 2-1-15,-3 2 1 0,0 0 1 16,-1 3 0-16,3 0 4 0,-1 1 3 15,4 0 2-15,0 2 2 0,3-2 0 16,-1 1-1-16,-1 0-1 0,2 1-2 16,0 0-3-16,2 3-2 0,-2 0-2 0,4-1-1 15,-1-2 0-15,-1 1 0 0,-1-4 1 16,5 0-2-16,-3 0 1 0,5-1 0 16,-1-3-1-16,-1-1 2 0,-1-1-2 15,1 0-1-15,2-4 2 0,0-3-1 16,-1-1-1-16,2 0 2 0,2-1-2 15,-1 1 1-15,1 1 0 0,3 3 0 0,0 0 1 16,-6-3 1-16,-2 1-4 0,2 5 4 16,-2-2-2-16,-1-1 0 0,1 4 1 15,4-2 0-15,-2 2 0 0,1 1 2 16,0 0 0-16,1 1-1 0,-3 2 2 16,2 2-1-16,-3 0 0 0,1 0 0 15,2 1 1-15,1 3-2 0,1-1 2 16,0 0-1-16,-2-2-1 0,-1-3 1 0,0-2-1 15,-1-1-2-15,-2-1 0 0,5-2 1 16,-2 1-1-16,1-2 0 0,-2-1 0 16,1 0-1-16,-1-3 1 0,-1 1 1 15,-1 2-1-15,1 1-2 0,-1 3 3 16,-2 1-2-16,2 3 1 0,-3 1 1 16,3 2-1-16,-2 2 1 0,1 2 2 15,-2-1-4-15,-1 0 2 0,1-1-1 0,2 0 0 16,-1-2-1-16,5 0 0 0,0 0 2 15,2-3 0-15,1 1-1 0,2-1 0 16,-1-2 1-16,2 2-1 0,-1-1 1 16,-1 2-1-16,1-3 0 0,-1 2 0 15,1 4-1-15,-2-1 1 0,-5-1 0 16,3 3-1-16,-3 0 2 0,1-3 2 0,-2 1 3 16,3 1 2-16,1-2 1 0,1-3 2 15,-1 2-1-15,3-4 1 0,-1 0-3 16,2-2-3-16,1-2-2 0,5-1-1 15,0-2-1-15,2-1-2 0,-1-2-2 16,3-3 3-16,-3 0 1 0,-2-1 0 16,-1 3 0-16,-2 0 0 0,-2 2 0 15,0 0 1-15,-1 4-1 0,-2-1-1 0,0 2-1 16,-2 2 1-16,-2 4-1 0,-2-4 1 16,-1 4 0-16,1 0-1 0,-1 2 1 15,0-1 1-15,2 2 0 0,1 0 1 16,-4 0-2-16,7 2 0 0,-2-2 2 15,3 1-2-15,1 3-6 0,3 0-16 16,-1 2-128-16,0 2 80 0,-1-4-97 16,-6-7-468-16</inkml:trace>
  <inkml:trace contextRef="#ctx0" brushRef="#br0" timeOffset="26906.694">10574 12330 216 0,'-18'4'54'0,"-1"-3"-25"16,3 2 26-16,-4 1-46 0,2-3 3 16,-1 2-4-16,-3-2-1 0,2 1-1 15,-1 4-1-15,-1-2-3 0,0 2 1 16,-1-1-2-16,-2 3 0 0,1 0 0 0,1 2 6 15,-1 0 6-15,4 3 7 0,2 0 4 16,1 1 3-16,3-1 2 0,1 3 0 16,3-4-4-16,2 1-7 0,2 0-4 15,4 0-6-15,2-1-3 0,0-1 1 16,4 1-4-16,3-1 2 0,0 0 0 16,4-1-2-16,1 0 0 0,4 1 0 15,1-1-1-15,1 0 1 0,1 3-1 0,3 3-1 16,-3 0 0-16,2 2 1 0,-3 1-1 15,-1-1 0-15,-3-2 2 0,-2 2-2 16,-2-1 2-16,-4 0 0 0,1-3-1 16,-6-4 1-16,-1-2 5 0,-1-1 6 15,-2-4 4-15,-3 0 5 0,-3 1 3 16,0 0 2-16,-4 1-2 0,-1-1-3 16,-2 1-7-16,-1 0-5 0,-1 0-5 15,-2-1-3-15,-1 1-1 0,-1 0 0 0,2 2 0 16,0-1-1-16,1 1-1 0,3-2 2 15,1 0-1-15,-1-2-1 0,5-3 1 16,1 1-1-16,3 0-1 0,3 0-5 16,4-1-22-16,2-1 19 0,1 0-112 15,4 3 54-15,3-2-70 0,2-2-341 16</inkml:trace>
  <inkml:trace contextRef="#ctx0" brushRef="#br0" timeOffset="27319.8615">10711 12770 216 0,'4'-15'46'0,"2"-1"-25"16,3-4 27-16,2-3-46 0,1 1-1 15,-3 2 0-15,-2 3 0 0,0 4 0 16,-4 4 1-16,-2 4 6 0,-1 4 6 16,-4 1 9-16,-1 2 6 0,-6 2 8 15,0 5 9-15,-1 9 3 0,-1 4 0 16,0 8 2-16,2 6-5 0,-1 6-4 15,1-3-6-15,-1-3-7 0,-1 0-3 16,3 0-4-16,-2-5-8 0,2 0-2 0,4 1-3 16,-2-5-3-16,0-3-1 0,4-5-2 15,0-4-3-15,4-4-3 0,-1-6-21 16,5-5 22-16,2-2-125 0,3-7 63 16,-1-7-71-16,-3-6-405 0</inkml:trace>
  <inkml:trace contextRef="#ctx0" brushRef="#br0" timeOffset="27492.9656">10808 12473 420 0,'-10'21'258'16,"-3"-4"-152"-16,10 2 23 0,3-2-68 0,7-8 11 15,6-4-222-15,5-5 78 0,0 0-20 16,-5-7-640-16</inkml:trace>
  <inkml:trace contextRef="#ctx0" brushRef="#br0" timeOffset="28119.9122">11057 12593 771 0,'-25'14'167'0,"7"0"-95"16,9 1 96-16,9-1-170 0,2 0-11 15,5-1-13-15,10-2-14 0,-1-2-13 16,0-1-11-16,2 0-3 0,-3 0 3 16,-5 2 7-16,1 5 12 0,0 2 14 0,-6 3 12 15,-2-2 13-15,-3 0 12 0,0-2 8 16,-4 0 8-16,-2-5 4 0,0 2 2 15,0-4 2-15,0-3 1 0,3-4-3 16,3-2-6-16,0-1-8 0,1-7-6 16,5-5-2-16,1-6-6 0,-1-9-10 15,3-6-6-15,3 0-11 0,-1-2-7 0,2 4-5 16,3 8-2-16,-5 6 3 0,1 5 6 16,-2 9 6-16,-2 4 10 0,-3 2 9 15,2 9 9-15,-5 4 5 0,1 7 7 16,-1 5 6-16,1 3 4 0,-2 1 7 15,1 2 6-15,-1-2-1 0,1-4 2 16,-2-1-1-16,0-8 0 0,0-2-2 0,2-6-8 16,-2 1-5-16,0-3-3 15,1 0-6-15,3-4-5 0,1-4-6 0,3 0-4 16,-1-8-2-16,5-4-3 0,0-4-4 16,1-7-2-16,-1-3-1 0,5-1-2 15,1-7-2-15,0 1 0 0,4 2 0 16,1 0 2-16,-2 2 2 0,0 10 2 15,-1 4 2-15,-3 7 3 0,0 8 4 16,-3 0 0-16,-4 8 3 0,-1 5 1 0,-2 2 0 16,-5 7 2-16,-2 1 3 0,0 3 2 15,-1 1 5-15,-3 0 0 0,-2-2 2 16,1-2 0-16,-2-3-1 0,1-2-3 16,2-1-4-16,1 2-2 0,1 1-3 15,2-2-6-15,0-3-9 0,0-1-20 16,1-6 26-16,3-4-133 0,0 0 61 15,-2-1-63-15,0-3-417 0</inkml:trace>
  <inkml:trace contextRef="#ctx0" brushRef="#br0" timeOffset="28653.6055">11859 12603 405 0,'-8'2'92'0,"1"-1"-50"0,5 2 51 15,1 0-85-15,1 1-3 0,1 1-1 16,-1 2-2-16,1 3 0 0,2 3 0 16,-2 8-2-16,0 2 1 0,3 8 1 0,-1 5-2 15,-2 3 2-15,-1 1-1 16,-1 0 0-16,-2-6 0 0,-3-1 1 0,-2-4 0 15,-2 0 1-15,1-1 0 0,0 0 0 16,1-5 4-16,0-6 4 0,3-4 3 16,1-5 2-16,2-6 1 0,2-2 0 15,-2-2-1-15,2-5-4 0,3-6-6 16,-2-5-4-16,2-3-3 0,2-9-3 0,-1-2-2 16,1-1 0-16,0-4-3 0,0-3 1 15,0-1-1-15,2-3 1 0,2-1 0 16,2 2 3-16,2 6 0 0,0 7 3 15,3 8 2-15,-1 6 2 0,1 5 2 16,0 5 1-16,1 5 1 0,0 1 0 16,2 1 1-16,-1 4-1 0,-1 4-1 15,0 0 0-15,-2 4-3 0,-3 3 1 0,-3 2 1 16,-4 3-3-16,-2 5 1 0,-3 1 1 16,-4 2-1-16,-3-1 1 0,-6 0 0 15,0-2-2-15,-2-1 1 0,-4-6 0 16,-1-2-2-16,1-2 0 0,-3-3-2 15,1-6-8-15,2-4-22 0,2-2-69 16,2-2-13-16,3-9 11 0,3-5-111 16,3-7-7-16</inkml:trace>
  <inkml:trace contextRef="#ctx0" brushRef="#br0" timeOffset="28886.725">12321 12191 637 0,'-10'27'146'0,"5"7"-79"16,3 3 80-16,2 3-134 0,0 1-5 16,6-1-3-16,-1 3-2 0,0-1-1 15,0 1-6-15,0-2-3 0,-2 1-4 16,-2 1-4-16,0 1-4 0,-1-2-4 15,-2 0-8-15,-2-5-9 0,0-5-15 0,-2-9-14 16,-2-3-64-16,3-6 29 0,1-5-60 16,1-7-189-16</inkml:trace>
  <inkml:trace contextRef="#ctx0" brushRef="#br0" timeOffset="29088.596">12495 12610 424 0,'-11'10'289'0,"-5"-1"-155"0,6 3 36 16,6-1-27-16,4 2-130 0,3 3-9 16,3-1-13-16,7 1-21 0,-1 0-32 0,-1 1 9 15,-1 1-115-15,-2-1 40 0,-5-2-73 16,-3-2-325-16</inkml:trace>
  <inkml:trace contextRef="#ctx0" brushRef="#br0" timeOffset="29295.9495">12672 12319 566 0,'-11'-6'150'0,"-3"4"-58"16,4 1 57-16,5 1-119 0,5 3-7 15,0 3-18-15,4-3-54 0,5-1-99 0,1-2 59 16,2-4-115-16,-3-5-321 0</inkml:trace>
  <inkml:trace contextRef="#ctx0" brushRef="#br0" timeOffset="29773.1002">13160 12276 433 0,'4'0'104'16,"4"-13"-62"-16,2-6 47 0,7-4-99 15,4-7-19-15,3-1-22 0,1-5-29 16,-1-1-9-16,-3-2 1 0,-5-1 6 0,-7 1 16 16,-7 4 31-16,-2 6 39 0,-3 7 45 15,-3 6 25-15,-5 5 13 0,-5 4 10 16,-4 5 2-16,-2 2-11 0,-5 0-11 16,3 2-11-16,1 7-8 0,1 3-8 15,-3 1-7-15,6 5-5 0,1 1-6 16,0 2-7-16,0 1-7 0,2 4-5 15,0-2-4-15,-1 3-2 0,0 2-3 0,2-1-1 16,-2 3-2-16,1 5 1 0,1 4-2 16,-1 6 2-16,2 2-1 0,-1 0-1 15,-2 2 1-15,0 1 2 0,-1 1-3 16,3-2 5-16,3 3 0 0,3 0 5 16,0 0 5-16,4-4 0 0,0 5 1 15,-3-8 0-15,2-6-3 0,2-6-3 16,-1-3-2-16,2-4-6 0,2-3-1 0,1-6-3 15,1-2-3-15,0-9-9 0,1-5-9 16,-1-2-14-16,-1-7-21 0,1-2-69 16,2-2-43-16,-3-5 23 0,-3-4-102 15,-1-5-124-15</inkml:trace>
  <inkml:trace contextRef="#ctx0" brushRef="#br0" timeOffset="29946.6751">12835 12853 509 0,'-10'15'198'15,"5"-6"-99"-15,5-3 53 0,3-2-80 16,8-4-60-16,9 0-12 0,1-6-37 16,8-5-98-16,2-7-16 0,1-6 13 0,-4-6-153 15,-2-1 1-15</inkml:trace>
  <inkml:trace contextRef="#ctx0" brushRef="#br0" timeOffset="30502.195">13366 12650 583 0,'-10'6'133'0,"9"-1"-72"0,1 3 72 16,1 0-123-16,7-2-5 0,1 2-6 15,1 1-6-15,-1-1-1 0,0-2 0 16,-4 5 0-16,3 1 0 0,0 8 2 16,-2 2 4-16,0 2 2 0,-1 5 1 0,-5-1 2 15,1-4-3-15,-2 1 1 0,-2-1 1 16,3-4 0-16,-1-2 1 0,1 2 1 16,1-5-1-16,-1-3 3 0,3-1 0 15,-1-5-1-15,3-6 2 0,3 1-1 16,1-1-2-16,3-1 2 0,1-1-3 15,0-1 1-15,2-5-1 0,-1 1-2 0,0-1 0 16,2-3 1-16,-2-1-2 16,-1-1 2-16,0-3-2 0,0-2 0 0,-3 4 1 15,2-3-1-15,-3-1 1 0,0 0-1 16,-2-1-1-16,-2-7 2 0,1-1-1 16,-2-1 0-16,-4-1 0 0,0 0 1 15,-3 4 0-15,-1 3 0 0,0 6-1 16,-2 3 2-16,-1 6-1 0,-2 5 0 15,0 2-1-15,-1 2 1 0,-2 6 2 0,2 5 1 16,0 5 3-16,-1 5 2 0,4 7 5 16,3 1 2-16,4 2 1 0,0 2 0 15,2-4-1-15,6 0-4 0,2-2-3 16,1 2-3-16,0-1-1 0,2 0-2 16,1-3-3-16,2 1 0 0,1-10 0 15,-1-4-3-15,4-5-8 0,2-9-11 16,-2-1-11-16,3-8-20 0,2-5 74 0,1-6-178 15,-3-4 75-15,3-3-18 0,2 1-560 16</inkml:trace>
  <inkml:trace contextRef="#ctx0" brushRef="#br0" timeOffset="30953.06">14149 12619 565 0,'-14'4'177'0,"-6"-2"-68"15,6 2 55-15,3 0-114 0,3 0-13 16,-1-2-8-16,1 2-16 0,2 0-7 16,2 1-5-16,-1 3-3 0,-1 5-3 15,1 5 0-15,-1 5-2 0,-1 8 0 16,0 4 1-16,-1 1 0 0,-1 1 0 0,0 1 4 16,1-3 2-16,0-1 0 0,5-3-1 15,3-5 1-15,0-7 0 0,1-13 2 16,8-6-2-16,1-7 0 0,6-12 0 15,2-10 1-15,4-8-1 0,-2-5 0 16,2-10-1-16,3-2-3 0,-1-4 0 16,1 0-3-16,-1-4-2 0,-2 3 1 15,-3 5 1-15,-2 1 0 0,-3 0 2 0,-1 9 3 16,-3 7 1-16,-1 6 6 0,-3 6 5 16,-3 11 2-16,1 12 3 0,0 2 4 15,-3 10 6-15,-1 5 6 0,3 18 1 16,1 8-2-16,-1 9 0 0,-1 8-2 15,1 3-3-15,1 4-6 0,-1 5-7 16,4 0-4-16,1-9-2 0,1-1-2 16,1-7-4-16,2-7 2 0,0-9-2 0,-1-4-3 15,0-6-6-15,0-13-9 0,2-13-12 16,-1-1-7-16,3-17-17 0,1-11-21 16,0-12-70-16,-5-6-41 0,2-12 30 15,-1-3-107-15,-4-3-126 0</inkml:trace>
  <inkml:trace contextRef="#ctx0" brushRef="#br0" timeOffset="31138.5777">13767 11938 590 0,'-56'39'306'0,"3"-4"-165"0,17-3 57 0,16-7-71 16,18-10-148-16,2-11-171 0,11-4 101 16,2-10-130-16,3-18-616 0</inkml:trace>
  <inkml:trace contextRef="#ctx0" brushRef="#br0" timeOffset="32801.6488">21069 11824 438 0,'-24'0'146'0,"-3"0"-48"0,0 1 38 0,0 3-90 16,1 6-4-16,2 0-12 0,-2 5-14 15,0 3-8-15,-3 5-4 0,-1 3-1 16,-3 5-1-16,-5 2-2 0,2 8 1 15,0-1 4-15,0 8 9 0,1 11 6 16,4 10 6-16,-1 4 7 0,5 9 5 0,5 1 4 16,5-4-1-16,4-1-4 15,8-2-6-15,5-10-6 0,3 0-5 0,6-8-6 16,6-5-3-16,7-8-4 0,7-5-3 16,-1-8-2-16,8-14-1 0,4-17-1 15,1-1 1-15,4-9-2 0,3-11-2 16,-4-14-2-16,0-5-1 0,3-2-1 15,-3-9 0-15,4-8-1 0,-1-1 2 0,-1-3 1 16,1-7 3-16,-5-3 1 0,-3 3 0 16,-4-7 2-16,-1-11-1 0,-8 7 0 15,1-6 1-15,-4-9-2 0,-4 7 2 16,-5 9 0-16,-6-4-2 0,-8 12 0 16,-1 14 0-16,-10 8-1 0,-5 12 0 15,-8 15-1-15,-6 10 0 0,-4 12 1 16,-3 1 1-16,-8 11 1 0,3 9 0 0,-4 11 0 15,-3 6 0-15,3 6 0 0,2 1 1 16,0 2-1-16,4 1-1 0,9 2 1 16,1 0-8-16,5-2-16 0,3-4-20 15,5-4-25-15,4-6-114 0,7-8 52 16,4-4-98-16,2-8-360 0</inkml:trace>
  <inkml:trace contextRef="#ctx0" brushRef="#br0" timeOffset="33267.8967">21841 12133 709 0,'-34'1'163'16,"1"1"-88"-16,7 0 88 0,5 3-148 15,4 3-8-15,2 0 0 0,2 2-6 16,-1 6-2-16,-2 2 1 0,-2 5-2 16,2 12 1-16,-2 2 0 0,-4 2 0 15,2 7 3-15,2 6 5 0,-1 2 1 0,3 2 3 16,6 9 1-16,1 3 1 16,5-2-1-16,4-7-2 0,4-5-2 0,5-5-3 15,5-7-2-15,4-9-3 0,7-1-10 16,-1-5-14-16,2-6-18 0,2-15 235 15,5-6-368-15,3-2 152 0,0-14 48 16,-3-9-1194-16</inkml:trace>
  <inkml:trace contextRef="#ctx0" brushRef="#br0" timeOffset="33635.4239">22116 12383 778 0,'-1'32'287'0,"-9"-5"-158"16,-2 3 88-16,11 3-135 0,1 1-72 16,9-6-18-16,5-3-14 0,0-3-7 15,6 1-9-15,-2-1-5 0,-4-2-1 16,1 4 5-16,-3 3 8 0,-4-7 9 16,1 0 8-16,-5-5 8 0,-2-3 4 15,1-7 2-15,-2-4 0 0,2-1 0 16,-1-6 0-16,2-7 0 0,8-5-1 0,0-12-1 15,7-2-1-15,-3-2-2 0,7 0-5 16,1-4-4-16,3 6-1 0,1 2 0 16,-1 5 1-16,-2 4 2 0,0 11 1 15,-4 8 7-15,-3 2 3 0,-1 7 3 16,-4 7 3-16,-2 9 3 0,-2 3 2 16,-2 0 4-16,-2 0 4 0,-2 2 0 15,-2-4-1-15,0 2-2 0,0 1-1 0,1 0-3 16,-1-6-5-16,0-3-4 0,2-5-12 15,2-8-21-15,1-5 22 0,5-1-169 16,-5-11 84-16,-2-10-93 16,-3-9-542-16</inkml:trace>
  <inkml:trace contextRef="#ctx0" brushRef="#br0" timeOffset="33918.6396">22778 11886 1032 0,'-9'2'228'0,"7"-1"-132"15,2-1 131-15,13 3-216 0,15 2-11 0,15 0-6 16,6 0-5-16,6 4-2 0,5 7-5 16,-1 11-7-16,-1 9-5 0,0 10-2 15,-4 14 3-15,-13 12 1 0,-10 7 2 16,-11 6 5-16,-20 7 7 0,0-4 4 15,-15 0 6-15,-10-1 1 0,-8 0 2 16,-9 2 0-16,-3 3 3 0,-2-7 0 16,1-2 0-16,-2-7-24 0,2-8-22 15,2-11-145-15,4-11 88 0,-2-16-139 0,-6-30-492 16</inkml:trace>
  <inkml:trace contextRef="#ctx0" brushRef="#br0" timeOffset="65054.9281">7205 13973 195 0,'0'37'42'0,"-2"-13"-22"16,2 19 29-16,-2 3-41 0,0-24 2 0,-4-11 2 15,-2 1 4-15,2 0 4 0,-2 4 5 16,2 4 1-16,0 2 2 0,4 5 4 16,-2-2 0-16,-2 1 0 0,0-3-2 15,0-1-3-15,0 0-2 16,-3-2-1-16,1-5-7 0,1-1 0 0,0-1-2 15,1-4-4-15,4-1 0 0,-1-2-3 16,2-2-3-16,0-1 1 0,1-2-3 0,0 0-1 16,0 1-3-16,1-1-5 0,0-1-9 15,2 0-13-15,1 1-16 0,0-2-49 16,2-2-14-16,0 1 0 0,-2-2-60 16,-1-4-13-16</inkml:trace>
  <inkml:trace contextRef="#ctx0" brushRef="#br0" timeOffset="65475.5361">6967 14265 312 0,'-7'-5'89'0,"2"2"-35"0,3-2 32 15,2 1-69-15,2 0-4 0,1-4-4 16,4-1-13-16,-1 3-5 0,1 1-1 16,-1 1-2-16,-1 4 2 0,-2 0 3 15,2 4 0-15,-1 3 2 0,-1 4 5 0,-1 2-1 16,3 3 1-16,0 0 3 0,1-3 0 15,-1-3 1-15,0 0 1 0,1-2 0 16,1-3 2-16,-1-1 2 0,2 0-2 16,2-3 2-16,3-1 0 0,0 0-1 15,1-1-1-15,7-2 0 0,-3 1-4 16,0-2 1-16,1 0-3 0,1-1 0 16,-5 1-1-16,6 4-1 0,-3 0-11 0,0 4-1 15,0 4-73-15,-4 5-2 0,-4 1 9 16,1 4-79-16,-9 0-12 0</inkml:trace>
  <inkml:trace contextRef="#ctx0" brushRef="#br0" timeOffset="66012.2072">7745 13981 151 0,'-7'8'116'0,"-1"0"-25"16,3 2 5-16,-5-1-18 0,1 0-15 0,0 1-8 16,0-1-10-16,-4 3-8 0,5 1-7 15,-2 4-8-15,-4 3-4 0,2 1-5 16,-1 1-4-16,-1 10-4 0,1 4 0 16,4 9-3-16,-2 5 1 0,0 6 0 15,5-3 0-15,-2 0-2 0,-1-7 1 16,3 2-1-16,0-5-2 0,1-5-2 15,4-7-18-15,1-4-101 0,3-10 62 0,-3-11-74 16,-2-6-374-16</inkml:trace>
  <inkml:trace contextRef="#ctx0" brushRef="#br0" timeOffset="67343.9815">7150 15377 140 0,'-1'3'36'0,"1"0"-22"15,1 1 19-15,1-1-29 0,-4-1-3 0,2 1-1 16,0 0 2-16,0-2 16 0,2 1 16 16,-5 2 13-16,1 2 8 0,0 0 7 15,-2 4 2-15,-1 2 0 0,5-1-13 16,-2 4-15-16,-1 1-13 0,-1-3-7 15,0 4-7-15,-1 0 0 0,0 1-2 16,-4 1 2-16,3 3 3 0,-5 1 3 0,1 2 2 16,-2-1 3-16,3-4 3 0,-1-4 0 15,1-3-2-15,3-4-3 0,0-1-5 16,3-2-3-16,1 1-4 0,1-3-6 16,1 0-6-16,3-3-8 0,-1-1-16 15,5-3-16-15,0 1-38 0,1-5-47 16,0 0 18-16,-4-1-71 0,-4 0-120 15</inkml:trace>
  <inkml:trace contextRef="#ctx0" brushRef="#br0" timeOffset="67807.7255">6924 15574 229 0,'-8'1'86'15,"3"2"-36"-15,2 0 23 0,2-2-46 16,0-1-6-16,1 2-8 0,1 1-6 16,-1 0-2-16,1-2 0 0,0-1 0 15,2 1 3-15,1 1 3 16,4-2-1-16,-1 1 1 0,4 0 1 0,0 2-3 16,6-2-2-16,0 2-2 0,3 3-2 0,2 2-1 15,1-1 1-15,3 4-3 0,3 2 2 16,-1 0-1-16,-5-3-2 0,2 1 2 15,-5-2 0-15,-6-3 0 0,5-4 0 16,0 1 1-16,1-2-1 0,2-1 2 16,3-1-2-16,-2-1 0 0,2-1-1 15,0-1 1-15,1-4-1 0,1 3-6 16,-1-3 6-16,-3 3-89 0,0 4 53 0,-8 1-52 16,-12 4-310-16</inkml:trace>
  <inkml:trace contextRef="#ctx0" brushRef="#br0" timeOffset="68374.6528">8031 15122 336 0,'-5'5'137'0,"-2"-1"-59"0,1 4 32 15,-2 1-64-15,1 1-13 0,0-1-13 0,-4 3-8 16,2 0-4-16,0 5-2 0,-2 4 1 16,-2 6 3-16,1 6 6 0,-1 7 5 15,2 3 7-15,-2 2 4 0,0 3 1 16,-4-1-1-16,3 5-4 0,0-1-6 16,1 0-7-16,1-2-7 0,2 4-5 15,2-6-3-15,1-3-2 0,0-4-6 0,3-3-12 16,4-10 201-16,0-3-330 0,-2-6 153 15,-9-17 21-15,-10-1-1097 0</inkml:trace>
  <inkml:trace contextRef="#ctx0" brushRef="#br0" timeOffset="77471.2917">10677 7916 60 0,'-9'-3'81'16,"1"-2"-23"-16,0-1-2 0,0-1-3 16,-1-4-14-16,4 0-10 0,-1 1-7 15,1 1-5-15,-2-3-6 0,0 5-2 16,0-1-2-16,2 2-4 0,-2-1 0 15,2 3-1-15,0 0-1 0,-1 0 0 0,-3 4 0 16,0 0 0-16,-3 2 2 0,0 0-1 16,0 0 5-16,-1 0 8 0,-1 1 10 15,3-2 6-15,-4-1 6 0,2 0 5 16,0 1 0-16,1 2-2 0,-1-3-6 16,3 1-9-16,-1 2-4 0,2-1-6 15,-2 1-5-15,0-2-3 0,2 3 0 16,-3 1-4-16,-1 0 0 0,2 2-2 15,-2 2-1-15,-2 0 0 0,3 0 2 0,-1 0-3 16,4 1 2-16,-3 1 0 0,3-1-1 16,0 0 2-16,0 1 0 0,0-4-1 15,0 0 2-15,0-1 1 0,2 1 0 16,1 0 3-16,-2 1 0 0,1 0 2 16,1 1-2-16,-1 1 1 0,0 0-1 15,3 3-1-15,2 4-2 0,-2 1-1 0,3 3-2 16,-2 1 3-16,2 0-3 0,-1 1 0 15,0 1-1-15,1-2 0 0,-2-3 2 16,-1-2 0-16,3 0-1 0,-2-5 2 16,2-1-2-16,-2 3 1 0,3-1 1 15,0 0 0-15,2 1 2 0,-2 3 0 16,0-3 1-16,1 3-1 0,0 0 2 0,1-3-2 16,-1 3 1-16,3-2-1 0,-2 3-1 15,3-2-1-15,2 2 0 0,-2-3 1 16,3 3-3-16,1 0 0 0,-1 0 1 15,-1 2-2-15,1-2 1 0,0 1 0 16,0-5-2-16,2 4 2 0,-1-4-1 16,0 3 1-16,0-3 0 0,0 1 0 15,0-5-2-15,0-1 2 0,0-1 1 0,3-2-1 16,-1-1-1-16,1-1 1 0,1 2 0 16,0 0 1-16,1-1-1 0,1 1-1 15,5 2 2-15,1-4 0 0,4 1-2 16,-1-1 2-16,6 1-1 0,-7-1-1 15,-1-4 2-15,-1 1-1 0,-2 0-2 16,-2-1 3-16,0-2-2 0,-4-1-1 16,-1 1 1-16,1-1 0 0,-4-1-1 0,3-1 3 15,1 1-1-15,2-1 0 0,-1-3 2 16,3-2 0-16,0-2-1 0,1 0 2 16,0-3-2-16,1 1-1 0,3 0 2 15,-1-4-2-15,0 1 2 0,0-2-3 16,-1 0 1-16,-3-1 0 0,2 2 1 15,-2 0-3-15,-3 4 1 0,-1 2 0 16,-3 3 1-16,-2 0 0 0,-7 2 1 0,0-4 0 16,-1-4 2-16,-2-2 5 0,0-2 4 15,-1-6 0-15,-1 1 2 0,0-1 1 16,4 1 1-16,0 2 0 0,0 0-5 16,1 3-5-16,4 3 1 0,0 1-4 15,-1-1-2-15,-2 3-1 0,1-1-1 16,-1 0 1-16,-1 0-1 0,-1 0-1 15,0-2 2-15,-4 3 1 0,0 3-2 0,-2-3 0 16,-2 3 0-16,-2 1 0 0,0-4 2 16,-3-3-1-16,0 4 0 0,1-4 1 15,-1 2 1-15,3 1-1 0,1 3-1 16,-1-1 1-16,-1 0-1 0,2-1 0 16,-1 1 1-16,-2-2-1 0,2-3-1 15,0 5 0-15,-3-2 0 0,3 1 0 0,-1 2 0 16,-2 3 0-16,-1 0-2 0,-1 1 2 15,-2 1 0-15,1 1 0 0,0 1 0 16,-2-4-1-16,0 2 1 0,0 0 0 16,-2-2-1-16,0 0 1 0,3 3 0 15,-1-4-2-15,4 5 0 0,-1 3-1 16,6 0-3-16,-1 4-7 0,0 5-16 16,-3 8-17-16,0 2 218 0,-5 7-341 15,-4 3 142-15,-8-4 44 0,0 0-1109 16</inkml:trace>
  <inkml:trace contextRef="#ctx0" brushRef="#br0" timeOffset="92551.1597">12179 13518 40 0,'-14'2'43'0,"1"0"-21"15,3 1 1-15,-4 1-3 0,0-2-9 0,2 5-7 16,-2-1-2-16,2 2 0 0,1 1 1 16,-1 3 0-16,1-3 2 0,-1 4 1 15,-1 2 0-15,-1-1 1 0,1-1 0 16,0-1-2-16,0-1 1 0,-1 0-2 15,0 3-2-15,1 2 3 0,0 5-1 16,0 0 1-16,3 3 5 0,0-3 3 16,1 1 6-16,2-2 2 0,2 1 0 0,0-4 0 15,4 3-1-15,1-4-4 0,0 2-3 16,0-1-5-16,1 2-3 0,1 0-3 16,2 3 0-16,1 1 0 0,2 1-1 15,2 0 2-15,-1 1-1 0,1-2 2 16,0-1 1-16,0-3 1 0,1 2 0 15,2 1 3-15,-1 2 1 0,2 4 2 0,3 6 3 16,-2-3-1-16,2-3 4 0,1-2 2 16,3-4-1-16,-2-8 1 0,1-1 2 15,2-4-3-15,3-3-1 0,1-3-2 16,0-2-2-16,1 2-1 0,-3-4-4 16,-2-2-4-16,-4-3 0 0,1-1-1 15,0-3-2-15,-3-2 1 0,2 2 0 16,-2-3 0-16,1-4 3 0,-2-1 3 15,0-2-1-15,-2-7 1 0,1-3 1 0,-2 2-1 16,2-2 0-16,-2 0-2 0,0-3-2 16,-1-1-2-16,2-3 1 0,-4-7-3 15,0 1 1-15,-2 2-1 0,-1 3-1 16,-4-1 1-16,-1-2 0 0,-1-3 1 16,-1 3-2-16,-1 2 0 0,-3 3 0 15,-1 6 0-15,-3 6 1 0,-4 1-2 0,-2-1 0 16,-2 5 2-16,-3 1-1 0,1 6 1 15,-3 5 0-15,-1 1-2 0,-3 6 2 16,4 2 0-16,-3 2-1 0,-2 1-2 16,0 5 1-16,-2 2-3 0,-3 3-2 15,0 7-8-15,5 3 102 0,-3-2-201 16,4 4 97-16,-3 1-8 0,1-3-682 16</inkml:trace>
  <inkml:trace contextRef="#ctx0" brushRef="#br0" timeOffset="103513.8578">12847 8174 39 0,'0'1'39'0,"0"2"-8"16,-1 0-1-16,0 1-4 0,1 1-7 16,-2 3-3-16,0-1-2 0,0 2-2 15,0-2 2-15,-1 2 0 0,1-2-1 16,-2 1 2-16,1 1 0 0,1 1-3 16,-2-1-1-16,-3 2-1 0,2 0-2 15,-3 0 1-15,3 0 0 0,-1-1-1 0,-2-1 2 16,3 0 1-16,-2-2 0 0,-2 0 4 15,2 1 2-15,-1 1-1 0,0 0 3 16,-2-3-1-16,3 3-1 0,0-1 0 16,2-3-2-16,1 1-3 0,2-3-1 15,1-1-1-15,1-1-1 0,1 0-1 16,-1-1 1-16,0 0 0 0,0-4 2 16,4 1 0-16,-1-6-1 0,1-6 1 0,2-1 0 15,6-2-2-15,-4-3-1 0,1 2 0 16,-3-3-3-16,4 5 0 0,-1-2-1 15,0-2-1-15,2-2-1 0,3 1 0 16,-4-7-2-16,3 1 1 0,1 0 0 16,3 1-1-16,-2 0 0 0,3 1 0 15,3 3 1-15,-2-1-1 0,2 1 1 0,0 1-1 16,1 0 1-16,-4 2 1 0,2 2-1 16,-2 4-2-16,0 2 2 0,-1 3-1 15,0 5 0-15,-2 0 1 0,-1 4-3 16,-1 3 2-16,-1 1 0 0,-2 3-1 15,-2 5 0-15,0 2 1 0,-3-1-1 16,0 3 1-16,-1 0 1 0,-3 4 0 16,1-2 1-16,-4 0 1 0,2 4 0 0,-2 1 1 15,-5 1 3-15,2 6-1 0,0 3 2 16,-3 2 0-16,0-2-1 0,1-5 1 16,-4-8-1-16,2 0-4 0,2-3 1 15,-2-5-2-15,2 1 0 0,3 2-1 16,2-5 0-16,0-1-1 0,2-3-3 15,3 2-10-15,0-3-23 0,0-1-58 16,4-4-18-16,-1 0 10 0,-2-1-101 0,-1-3-14 16</inkml:trace>
  <inkml:trace contextRef="#ctx0" brushRef="#br0" timeOffset="103917.1058">13306 8132 28 0,'5'-12'39'0,"-1"2"6"15,1 3 1-15,0 4 5 0,-2-1-1 16,-1 2-2-16,1 3-4 0,0-1-1 16,-1 3-4-16,-1 0-4 0,2-1-3 15,5 5-1-15,-1 0-3 0,1 1-2 16,-1-2-4-16,3 2-5 0,-4 0-4 16,2-2-5-16,-1-1-4 0,0 2-1 15,1-4 1-15,-2-3-2 0,2 4-1 0,1-6-1 16,0 3 0-16,2-1 0 0,-1-1 1 15,1-3-1-15,0 3-1 0,0-5 0 16,1 1-2-16,0 1-3 0,-2-3-7 16,2 0-11-16,-2 1-10 15,0 1-9-15,-2-3-30 0,2 3-18 0,-2-3 4 16,-2-1-33-16,1 0-44 0</inkml:trace>
  <inkml:trace contextRef="#ctx0" brushRef="#br0" timeOffset="104285.1372">13359 8297 19 0,'0'0'19'0,"0"2"-12"16,1-2 3-16,2-2-1 0,0 4-7 15,1-4-1-15,0 2 0 0,0 0 0 0,0-1 1 16,0 1-1-16,-2 1 3 0,1 1 6 16,-2 0 4-16,1 0 5 0,-2 0 3 15,0 2-1-15,2 0 0 0,-1 1-2 16,2 0-6-16,1 0-5 0,2 2-4 15,-1-5-4-15,3 1 1 0,1-2-1 16,0-1 0-16,0 0 0 0,2 0-1 16,0 0-3-16,2-4-4 0,0-2-14 0,1 1-11 15,-1-3 7-15,0-1-27 0,2 3-28 16</inkml:trace>
  <inkml:trace contextRef="#ctx0" brushRef="#br0" timeOffset="105097.0884">13839 7855 163 0,'-5'0'58'0,"5"0"-31"16,0 2 16-16,0-2-35 0,4 1-3 16,-3-1-15-16,2 1-10 0,2-1-5 15,0 0 2-15,1-2 2 0,0 3 0 16,3 0 3-16,-5-3 13 0,2 2 11 16,2 1 6-16,0 0 5 0,1 2 2 0,1 1 2 15,3-1-1-15,-1 4-2 0,2-1-4 16,-3 0-2-16,1 0-4 0,-2 2-2 15,-1-2-3-15,-4 1-2 0,1 0 1 16,-3 1 2-16,-1-1 1 0,-2 0 3 16,-2 4 3-16,-1-4 1 0,-3 2 0 15,-1 0 1-15,-1-1-1 0,0 0-2 16,1-2-2-16,0 1-2 0,-3-3-1 0,1 1-1 16,-3-3 0-16,2 2-2 0,1 0 0 15,4 1-1-15,-3-1 0 0,4-1 0 16,-1 0-1-16,2 0 1 0,2-2-1 15,0 4-1-15,3 1 0 0,2-1 0 16,-3 1-1-16,3 3 2 0,4 0-1 16,0-1 0-16,3 1 3 0,1 0-2 15,2 0 1-15,-2-1-2 0,-1 1 1 0,4-1 0 16,-3-1 2-16,0 1-2 0,0 1 0 16,-1 1 1-16,-3-2 2 0,-2 2-1 15,1-1 0-15,-5-1 0 0,0 0 1 16,-1 0 3-16,-1 1 0 0,-3-2 0 15,0 4 0-15,-5-1 1 0,-1 0-2 16,-3-1 0-16,-2 3-1 0,0-2-2 0,-3 1 0 16,0 0 0-16,-3-2 1 0,0-1-1 15,2-3 0-15,0-1 0 0,-2-1 0 16,4-3 0-16,-2 0-1 0,-2-3-1 16,0-2 2-16,3-2-3 0,1 2-3 15,4 0-6-15,4 1-30 0,3 3-34 16,0 1 22-16,1 0-59 0,-1 1-116 15</inkml:trace>
  <inkml:trace contextRef="#ctx0" brushRef="#br0" timeOffset="107279.667">15826 7913 66 0,'-8'3'72'0,"0"-1"-27"0,2 1 0 16,-2-2-5-16,3 2-15 0,1-2-11 0,-3 2-6 15,1-1-3-15,0 2-2 0,-1 0 0 16,-2 0 5-16,0 1 9 0,0 0 6 16,-1-1 5-16,-2 0 7 0,2 1 2 15,1 3 4-15,-1 0-5 0,-1-1-8 16,2 2-6-16,0 2-5 0,-1-4-4 0,0 2-5 16,-1 4-2-16,1 1-2 0,0 2-2 15,-1 5 0-15,4 2-1 0,-1 1 1 16,0 1 2-16,3-1 4 0,0-3 4 15,0-3 3-15,1-4 2 0,4 3 2 16,0-3-1-16,1 4-1 0,2 3-3 16,1 1-3-16,1-2-5 0,2 2 0 15,1 0-3-15,5-3 0 0,1-1-1 16,0-3 1-16,1-3-2 0,0-2 1 0,-1-7 0 16,0 0 0-16,2-3 1 0,-3-1 2 15,3-6 0-15,3-2 0 0,-1-5 2 16,0-3-1-16,5-3 1 0,-1-4-1 15,1-1-3-15,0-2-1 0,0 1 0 16,-1-1-2-16,0 1 0 0,1-4 1 16,-1-1-1-16,-4-6 0 0,-1-4 0 0,-1 3 0 15,-6 4 0-15,-2 3 0 0,-5 4-1 16,0 2 1-16,-3 1 1 0,-3 0 0 16,-2 4 0-16,0-1 0 0,-6 6-1 15,-4 3 1-15,1 3 0 0,-3 3-1 16,1 3 0-16,0 3-1 0,-2 0-1 15,1 5 0-15,-2 2-1 0,1 2-3 16,0 2-3-16,2 2-8 0,1 4-19 16,0 0-8-16,-1-2-79 0,3 1 38 0,0-2-71 15,3-5-238-15</inkml:trace>
  <inkml:trace contextRef="#ctx0" brushRef="#br0" timeOffset="107603.8844">16386 7804 288 0,'-8'-3'196'16,"-3"1"-68"-16,1 2 8 0,4-2-21 16,3 4-82-16,0-2 2 0,2 2-23 15,1 2-23-15,0 0-14 0,-2 1-23 0,2 4-41 16,-1 0-47-16,-1 0 13 0,-1 3-76 15,-1-1-113-15</inkml:trace>
  <inkml:trace contextRef="#ctx0" brushRef="#br0" timeOffset="107912.392">16488 8287 403 0,'3'7'176'15,"-6"-2"-99"-15,3 0 41 0,3 0-59 16,3-1-69-16,3-2-9 0,-1 0-16 0,0-1-8 16,-3-1 0-16,-5 1 4 0,0 1 4 15,-3 0 10-15,-5 2 12 0,-2 4 21 16,-4-1 11-16,-4 6 3 0,-4 3 1 15,1 6-3-15,-4 2-2 0,-5 6-5 16,0-2-10-16,-2 1-5 0,0-1-11 16,0 0-9-16,-2-2-16 0,3 1-62 15,2-1 0-15,0-7 0 0,-2-6-74 0,2-5 26 16</inkml:trace>
  <inkml:trace contextRef="#ctx0" brushRef="#br0" timeOffset="108612.2375">17108 7851 299 0,'-10'3'124'0,"-1"-3"-60"0,5 3 30 16,1 0-61-16,2 1-5 0,1 3-17 15,0-3-7-15,0 5-2 0,0 2-1 16,-1 1-1-16,0 2 2 0,-1 5-1 16,0 1 3-16,-2 0 7 0,-1 7 5 15,1 6 4-15,-2 3 6 0,0 6 2 16,2 2 2-16,-2-5-1 0,1-1-5 0,0-5-3 16,-1-6-3-16,-2-3-6 0,2-1-3 15,1-5-2-15,0-1-2 0,5-7-7 16,2-3-24-16,0-7-21 0,3-1-85 15,3-6 48-15,0-4-102 0,-3-7-260 16</inkml:trace>
  <inkml:trace contextRef="#ctx0" brushRef="#br0" timeOffset="109212.8959">17474 7864 533 0,'-8'-4'145'16,"1"1"-63"-16,5 1 55 0,2 2-112 16,5 0-6-16,2-1-17 0,4 2-52 0,2-1-64 15,0 2-24-15,-4 1 11 0,-2 4-135 16,-7 1 10-16</inkml:trace>
  <inkml:trace contextRef="#ctx0" brushRef="#br0" timeOffset="109480.2362">17506 8344 406 0,'-8'10'93'0,"2"2"-51"16,3-1 51-16,2 1-86 0,0-3-1 15,1 0-3-15,-1 1-1 0,-1-1 2 0,0 2-1 16,-3 1-1-16,-2 1 3 0,-2-2-2 16,-2 2 0-16,-1-1 2 0,-2 1-2 15,0 3-1-15,-3 1-1 0,1-1-17 16,0 5-63-16,-1 1-18 0,0-2 19 15,2-4-102-15,-6-7-53 0</inkml:trace>
  <inkml:trace contextRef="#ctx0" brushRef="#br0" timeOffset="121192.278">17846 7853 236 0,'6'-11'86'15,"-1"0"-43"-15,4-2 26 0,2 3-51 16,4-3 0-16,0 2-11 0,1 1-4 16,-1 1 0-16,0-1-2 0,1 3-1 0,-2 0 2 15,-1 1-2-15,-3 4 1 0,4-1 2 16,-2 3 0-16,1 2 3 0,0 1 2 16,0 4 0-16,-6 2 3 0,5 1 0 15,-3 2-1-15,0 3 2 0,0 3-1 16,-1 4 0-16,-3 4 0 0,0 5 0 15,-1 0 0-15,-3-1 2 0,1-2 0 16,-2 0 0-16,-4-1 0 0,0 4-1 16,-3 1-1-16,-2 3-3 0,-3-4-1 0,-4-2-2 15,1-5-1-15,-6 1-1 0,-1-4-1 16,-1 1-1-16,0 2 2 0,-3-1-1 16,0-7 0-16,-1 4 0 0,3-2 0 15,-1-3-1-15,1-2 1 0,0 0 0 16,6-5-1-16,-1-3 0 0,5-2-1 15,4-1 2-15,0-2 1 0,8 0 1 0,2 0-1 16,0-5 2-16,2-3 0 0,2-2-1 16,7-3 2-16,0-1-1 0,3 0 1 15,6 1 2-15,0-1 1 0,1-3 1 16,1 3 3-16,2 0-1 0,-2 1 1 16,3 4-1-16,-3 3-3 0,0 1-2 15,0 5 1-15,-1 0-4 0,0 3-1 16,-2 1 0-16,3 3-2 0,-4 5 3 0,-2 2 6 15,1 3 5-15,-2 5 6 0,-2 0 4 16,0 4 4-16,0-3 1 0,1 0 0 16,4-4-6-16,-1-2-4 0,6-1-3 15,1-5-6-15,1-7-5 0,-2-1 5 16,4-3-12-16,-2-4-102 0,4-5-60 16,0-8 56-16,-11-10-156 0,-18-14-245 15</inkml:trace>
  <inkml:trace contextRef="#ctx0" brushRef="#br0" timeOffset="126724.028">19168 7871 114 0,'3'-5'93'0,"4"-1"-26"16,-2 3 5-16,4-4-12 0,1 2-9 16,1-1-9-16,-1-1-5 0,4-1-4 15,2 2-3-15,-1-2-6 0,4 3-4 16,1 0-4-16,0-2-4 0,6 7-2 16,-1-2-3-16,-1-1-2 0,3 2-1 15,0 1-1-15,-1 3-1 0,-2-1-1 16,0 1 0-16,-4 2 0 0,-6 0 0 15,-1 3 1-15,-2-2-1 0,-5 2 2 0,-2 0 4 16,-1 1 3-16,-3-2 5 0,-2 1 8 16,0 0 6-16,-2 0 8 0,0 1 3 15,-1-2 0-15,-2 0-2 0,2-2-2 16,-1 0-9-16,1-2-6 0,-2 1-6 16,2-1-5-16,0 1-4 0,1 0-3 15,0 1-3-15,4 1 3 0,-1-1-3 0,1 5 0 16,2 0-2-16,1 3 0 15,1-1 0-15,2 1 1 0,5-3 0 0,-1 2-1 16,2 0 3-16,0 0 0 0,1 1 2 16,-1-1-1-16,0-1 0 0,-2-2-1 15,0 3 1-15,-1 2-2 0,-1 0 1 16,-4 0-2-16,-3 6 0 0,-1 0 1 16,-5-2 3-16,-4 3-1 0,-4 1-1 0,-6-3 1 15,-5 0 1-15,-1 1-2 16,-5 0 1-16,-1 0-2 0,0 0 1 0,-1 2 1 15,1-1 1-15,0-4 2 0,0-1 2 16,1-1 1-16,7-4-2 0,0 0 2 16,4-4-2-16,2-2-2 0,3-1-1 15,1-4 0-15,1 0-2 0,3-4-1 16,2 2 0-16,0-3-1 0,-1 2-2 0,3-2-6 16,0 1-11-16,1-4-15 0,4 1-28 15,0-4-101-15,3-2 52 0,5 1-94 16,1-1-325-16</inkml:trace>
  <inkml:trace contextRef="#ctx0" brushRef="#br0" timeOffset="127406.5294">18809 7779 560 0,'-15'-5'134'15,"-5"0"-70"-15,5 1 69 0,6 3-116 16,6 1-9-16,2 2-17 0,1 0-35 16,7 3-30-16,0 4-25 0,4 0-34 15,-4 0-15-15,4 5-55 0,-9 3-3 16</inkml:trace>
  <inkml:trace contextRef="#ctx0" brushRef="#br0" timeOffset="127620.7955">18871 8314 638 0,'-24'16'203'16,"-5"-2"-109"-16,2 3 75 0,7 6-112 15,7-3-47-15,5 0-7 0,5-2-17 16,2-2-23-16,0-3-24 0,0 3-26 15,-2-5 15-15,-5 1-98 0,-3-4 20 16,-5-3-14-16,-7-4-255 0</inkml:trace>
  <inkml:trace contextRef="#ctx0" brushRef="#br0" timeOffset="129423.5445">19665 7367 59 0,'-6'-1'66'16,"0"-2"-3"-16,3 0-4 0,-1 2-3 0,1-1-6 15,2-1-6-15,-2 0-9 0,2 2-7 16,1 0-5-16,-1 1-5 0,1-2-4 16,0 2 0-16,0-1-3 0,0 1-1 15,-2 0-1-15,1 0-2 0,1 0 0 16,0 1 0-16,0 2-4 0,0 4 0 15,1-1 0-15,1 3-2 0,-2 0 1 16,0 4 0-16,0-2 1 0,-2 4 1 0,2 0 3 16,-2 1 0-16,1-2 2 0,-2 1 1 15,-1 3 1-15,-1 5 1 0,-2 6-1 16,2 6-2-16,-2 3-1 0,-1 4-1 16,-1-1-2-16,-3 4 0 0,1-1-3 15,-2 5-1-15,-3 1 1 0,1-1 1 16,-1 5 0-16,1 3 3 0,-2-1 0 15,2 4 4-15,-1 6 3 0,-2-2 1 0,1-2-1 16,-1 1 1-16,2 1-3 0,3 3-2 16,0-3-1-16,4 0-3 0,2-2-6 15,5-3-13-15,-2-9-104 0,1 1 65 16,-4-11-78-16,-8-18-374 0</inkml:trace>
  <inkml:trace contextRef="#ctx0" brushRef="#br0" timeOffset="130722.8524">14953 8014 148 0,'-8'1'66'0,"-2"0"-17"15,2 1 15-15,3-1-28 0,1 0 7 16,-1 1-3-16,1-1-3 0,0 0 2 15,2 0 1-15,-1 2 2 0,1 0-2 16,-1-1-3-16,0 2-3 0,-2 0-3 16,0 1-5-16,0 4-5 0,0 3-5 15,-2 2-5-15,2 6-2 0,-2 2-3 0,-3 2-1 16,-1 1-1-16,-2 2 0 0,-1-1 0 16,-2-3 4-16,2-3 8 0,3 2 6 15,0-3 2-15,4-4 5 0,3 2-2 16,4-1 0-16,0-3-4 0,4-2-9 15,6 1-6-15,1-2-1 0,6-2-4 16,3-4 0-16,1-3 0 0,4-1 0 16,5 0-2-16,1-5 1 0,-3 0-6 0,4-3-7 15,-7-5-17-15,-2-2 236 0,-5-3-360 16,4-1 157-16,-8-5 43 0,-1-3-1186 16</inkml:trace>
  <inkml:trace contextRef="#ctx0" brushRef="#br0" timeOffset="130868.6717">15117 7492 621 0,'-13'1'142'16,"5"-1"-75"-16,7 3 76 0,1-1-135 15,2 3-28-15,6 6-119 0,4-2 73 0,3-4-97 16,-3-5-430-16</inkml:trace>
  <inkml:trace contextRef="#ctx0" brushRef="#br0" timeOffset="131316.4954">15283 8050 411 0,'-13'4'113'16,"3"-3"-35"-16,2 2 37 0,7-1-85 16,1 0-4-16,0 0-3 0,1 1-13 0,4 1-9 15,2-1-6-15,3 3-9 0,0-3-13 16,1 1-15-16,-1 1-6 0,-1-1-6 15,-1-1-5-15,-3-1 2 0,0 0 8 16,-1-1 14-16,-3 0 13 0,0 1 8 16,1-2 5-16,-1 0 9 0,0 0 5 15,2-2 3-15,2 2 1 0,3 0 1 16,-1-1-2-16,5 1 2 0,2 3 2 0,2-2-70 16,-2-1 37-16,-6 0-31 0,-8-4-251 15</inkml:trace>
  <inkml:trace contextRef="#ctx0" brushRef="#br0" timeOffset="131955.4239">15293 8205 100 0,'-10'-2'120'15,"1"-2"-15"-15,1 1-9 0,3-1 4 16,1 1-41-16,2-2-7 0,-1-1-13 16,0 0-14-16,2 4-10 0,0-3-5 15,1 5-7-15,1-2-1 0,-1 4-2 0,0-1-3 16,1 0-4-16,-1-1 0 0,2 1-4 15,-1 1 2-15,-1 0 0 0,3 1 1 16,-1 1 1-16,2 1 4 0,-1 0 2 16,2 0 0-16,3 0 1 0,-1 1 1 15,5-3-1-15,1 0 2 0,1-2-1 16,1 1 0-16,5 0-3 0,3-1-24 16,4-1-36-16,-1 0-32 0,6-3 19 0,-2 1-92 15,-5-9-72-15</inkml:trace>
  <inkml:trace contextRef="#ctx0" brushRef="#br0" timeOffset="134671.9246">19084 7613 130 0,'-4'-15'42'0,"0"-2"-17"0,3 3 18 0,-1 2-21 15,1 2 6-15,0 2-2 0,-2 2 3 16,1 3 6-16,-1 2 1 0,1-1-1 15,-5 1-4-15,3 0-3 0,-1 2 1 16,0 0-1-16,1 1-5 0,1-1-1 16,2 0-1-16,0 2-5 0,0-1-1 0,1 1-4 15,0 2-4-15,1 0-1 0,0 2-3 16,0 2-1-16,2 1 1 0,-2 2 2 16,3 3 1-16,-1 2 1 0,-1 1 2 15,2 1 1-15,0 2 3 0,1-2 2 16,3 2-2-16,0-1 2 0,2 1 1 15,3 2-1-15,2-1 4 0,3 1 2 16,4 1-2-16,2-4 1 0,1 1 0 0,5-2-2 16,-4-1-3-16,5 2-2 0,0-1-3 15,0 0-2-15,1 1 0 0,-4 4-2 16,0 2 0-16,0 6-1 0,-1 4 1 16,-2 0-2-16,1 4 0 0,-1-2-1 15,-6-2 0-15,2 0-2 0,-2 0 1 16,0-4-1-16,1-1 0 0,2-1 0 15,-2-5 0-15,1-3-1 0,1-1 1 0,-2-6 1 16,1 3-3-16,1 0 1 0,1 3 2 16,-2-2-4-16,1 7-13 0,-6-3-84 15,4 4-51-15,-15-9 45 0,-5-9-139 16,-5-9-180-16</inkml:trace>
  <inkml:trace contextRef="#ctx0" brushRef="#br0" timeOffset="143886.1132">15679 8901 66 0,'0'-2'69'16,"0"4"-20"-16,0-2 0 0,0 0-5 16,-2 0-16-16,1 1-9 0,-2-1-5 15,1 1-4-15,1-1-4 0,-2 1-3 16,0 2 0-16,2 0-2 0,0-1-1 0,0-1 1 15,-2 2 0-15,0 0-1 0,1-2 2 16,-1 1 2-16,1 1 3 0,0 0 1 16,2 2 3-16,-1-1 1 0,0 2 1 15,-2-1 1-15,-1 2 0 0,2-1-1 16,-1 4-1-16,-2-1 0 0,0 2-1 16,-1 2-2-16,-1 0 0 0,-1-3-4 15,2 1 0-15,-1 5 0 0,2 1-3 0,0 5-1 16,0 5 3-16,5 2-15 0,-1 4-65 15,3-6 42-15,6-9-44 0,2-15-259 16</inkml:trace>
  <inkml:trace contextRef="#ctx0" brushRef="#br0" timeOffset="145003.1083">16830 8910 117 0,'-7'-2'71'0,"3"0"-12"15,3 0 5-15,0 0-21 0,-1 1-7 16,2-2-9-16,2-1-7 0,-1-1-7 16,2-1-5-16,-1-1-3 0,1-1 3 15,2 3 1-15,-1-1 1 0,1 2 1 16,0 0-1-16,1 0 0 0,5 0 0 16,-1 0-4-16,2 1-5 0,4-1 1 0,0 1-2 15,-1 1-1-15,5 0 1 0,-2 1 0 16,-1 1 0-16,1 0 1 0,-3 0-1 15,-2 0 0-15,-1 1 1 0,-2 1-1 16,-2-1-1-16,-1 3 1 0,-2 2-1 16,-3 4 1-16,-2 6-1 0,-3 2 0 15,-3 3 0-15,-6 0 0 0,-2 5 0 16,-4-1 1-16,-3-1 0 0,-1-3 3 0,-2-1 3 16,2 0 7-16,0-1 6 0,3 0 5 15,2 2 7-15,3-4 5 0,1-4 2 16,3-2-2-16,3-3-6 0,3-4-6 15,3 1-5-15,0-1-8 0,-1-1-4 16,1-5-4-16,2 2-1 0,1-1 2 16,0 1-1-16,5-3 0 0,0 0 0 0,5 0 1 15,0 0-1-15,1-1-1 0,-1 1-2 16,3-3 2-16,1 1-1 0,0-2 0 16,1-1 0-16,2-1 0 0,0 0 1 15,-1 0-1-15,4 2-1 0,0 1 0 16,-1 2-3-16,-1 1-9 0,1 3-24 15,0 0-42-15,-6 4-47 0,3 1 25 16,-4 2-101-16,-5-3-111 0</inkml:trace>
  <inkml:trace contextRef="#ctx0" brushRef="#br0" timeOffset="145785.3121">17916 8862 239 0,'0'-10'138'0,"-1"2"-49"0,1 4 11 16,1 0-45-16,0 2-13 0,5-1-17 15,-1 0-16-15,4 0-5 0,0 0-2 16,1 2-2-16,-1-1 1 0,0 0 0 16,-1 3-1-16,1-1 1 0,-3 1 0 0,1 1 0 15,-1 0 1-15,1 3-1 0,-5 1-1 16,2-3 2-16,0 3-1 0,-4 0-1 15,0-1 1-15,-1 0-1 0,-1 3 1 16,1 1 2-16,-4-2 0 0,0 2 1 16,-3-2 5-16,-1 1 2 0,-1-3 1 15,1 2 4-15,2-2 0 0,2 0-1 16,1-3 0-16,3 1-2 0,0-2-5 16,1-1-2-16,0-1-2 0,1 1-1 0,3 0-2 15,0 1 0-15,3-1-3 0,5 2 2 16,3 2-2-16,1-2 1 0,-1 2-1 15,0 0 1-15,-1 0 0 0,-3 0 1 16,-2-1 1-16,2 1-1 0,-2 0 2 16,-2 1-1-16,1 0 0 0,-3 1 0 15,-2-1-1-15,-2-1 0 0,-1 0 1 0,-1 2 1 16,-3 2 0-16,-2 1 3 0,-7-2-1 16,-2 1 0-16,-1 1-1 0,-4-1 3 15,0 4-4-15,2-2 1 0,-2 1-2 16,2 2 0-16,0 0 1 0,3 0 0 15,1 3-2-15,2-1 0 0,2 1 1 16,-1-2-4-16,2-1 0 0,4-2-8 16,0-1-10-16,3-1-19 0,0 3 15 0,2-3-103 15,4-4 44-15,0-3-53 0,1-2-303 16</inkml:trace>
  <inkml:trace contextRef="#ctx0" brushRef="#br0" timeOffset="155848.1304">22467 6659 126 0,'-5'0'79'16,"2"-1"-29"-16,1 0 4 0,2 2-25 0,0-2-4 16,0 1-15-16,0 1-7 0,1-1-4 15,-1 4 0-15,1-2 1 0,-1 1-2 16,-1 2 3-16,0 0 9 0,-1 2 5 15,-2-2 6-15,-2 3 7 0,1 3 4 16,-3 2 3-16,-1 3 5 0,-1 4-5 16,-2 6-4-16,-1 4 0 0,0 3-3 15,-2 5 3-15,0-1 1 0,-2 0 0 0,-3 5 0 16,5 3 2-16,-1 0-5 0,4-1-3 16,-1-4-5-16,4-8-6 0,-2-8-5 15,1-6-2-15,2-2-6 0,4-3 0 16,-2-6 1-16,3 0-2 0,0-6-1 15,0-1 4-15,2 0-1 0,-3-6 0 16,3-2 2-16,1-2-2 0,0-2 1 16,2-3 0-16,3 0-3 0,3-4-1 0,0-5 3 15,2-6-3-15,3-1 1 0,1-5 1 16,4 4-1-16,3 2-2 0,3 3 3 16,3 0-4-16,0 2 2 0,0-2 0 15,2 0 0-15,-3 0-1 0,1 3 2 16,0 2-2-16,-1 1 2 0,-2 2 0 15,0 3 0-15,0 3-3 0,1 3 4 16,1 2-3-16,0 2 1 0,1 1 1 0,-1 1-3 16,-3 1 2-16,3 1 0 0,0 2-1 15,-4 1 0-15,1-1 2 0,0 0-2 16,-5 1 0-16,-3 2 2 16,0 2-1-16,-3 2-2 0,-2-1 2 0,-3 4 0 15,-2 3-2-15,-2 3 3 0,-3 3-3 16,0 5 2-16,-4 2 2 0,-1 3-3 15,-1 2 1-15,-2-1 1 0,-3-2-2 0,2 4 1 16,-1-1 1-16,0 0 0 0,1 1-1 16,2 0 1-16,1-5-2 0,3-4 3 15,1-5-2-15,0-3-1 0,2-4 0 16,2-3 3-16,-2-2-1 0,0 2-1 16,2-4-2-16,0 1-8 0,0-2-9 15,-1-3-10-15,1 0-26 0,0 0-12 16,1-2-73-16,3 1 26 0,3 0-60 0,2-2-205 15</inkml:trace>
  <inkml:trace contextRef="#ctx0" brushRef="#br0" timeOffset="156331.7298">23189 7021 276 0,'-7'-7'129'0,"6"0"-48"16,-2 2 18-16,3 1-58 0,3 2-1 15,2-1-19-15,4 2-13 0,1-1-5 16,3 2-1-16,2 0-1 0,-4 0 1 15,-2 2 0-15,1-4-1 0,1 2 0 16,-2 2 1-16,5-4-1 0,3 1 2 16,-2 0-1-16,2-2-1 0,5-1 3 15,-3-1-2-15,3-2 0 0,4-4 0 0,2 4-1 16,-1-2-8-16,2 1 38 0,-4 4-136 16,2 4 73-16,-1-1-47 0,-9-3-456 15</inkml:trace>
  <inkml:trace contextRef="#ctx0" brushRef="#br0" timeOffset="156848.0655">24408 6435 401 0,'-19'5'105'0,"-5"2"-46"0,4 0 45 15,2 4-83-15,5 3-5 0,-1 1-3 16,2 5-7-16,-1 4-3 0,0 6-3 16,-1 1-1-16,-3 5 2 0,-2-1-2 15,-8 3 0-15,0 1 9 0,-1 7 10 16,-3-2 10-16,2 4 9 0,6-6 4 16,1 0 3-16,3-9 3 0,5-2-6 15,3-4-12-15,5-1-7 0,5-7-9 0,1-5-6 16,1-1-1-16,4-8-3 0,1-3-1 15,5-2 2-15,3-3-3 0,3-2 2 16,3-4 0-16,4 0-1 0,1-4-1 16,4-1 1-16,-1-2-2 0,2-2 0 15,2 2 1-15,-1 0-2 0,1 2-6 16,2 1-10-16,-1-1-16 0,1 0-25 16,-1-2 36-16,-1-1-135 0,-2-2 49 0,0-1-43 15,-3 0-384-15</inkml:trace>
  <inkml:trace contextRef="#ctx0" brushRef="#br0" timeOffset="157060.3535">23956 6895 264 0,'0'-5'112'16,"1"-3"-56"-16,3-7 28 0,3-1-42 16,13 0-32-16,7-1-3 0,4 0-8 0,6 4-9 15,4 0-5-15,1 3-9 0,-1-2-12 16,-2 2-21-16,3 6-26 0,-1 4 14 16,-3 0-42-16,-4 1-58 0</inkml:trace>
  <inkml:trace contextRef="#ctx0" brushRef="#br0" timeOffset="157378.3338">24707 6684 317 0,'-4'-11'121'0,"1"0"-22"0,3 2 16 16,2 2-55-16,3 5-21 0,1 2-2 15,3 0-18-15,3 5-10 0,0 4-5 16,-3 3-2-16,-2 2 0 0,-5 4-2 16,-2 2 3-16,-2 4 0 0,-5 1-1 15,-2 4 0-15,-6 2 2 0,5-3-1 16,-1-2 0-16,0-4 0 0,2-7 0 0,4-6 0 15,1-4-2-15,4-5-17 0,0-1-106 16,3-7 66-16,6-5-79 0,-4-8-390 16</inkml:trace>
  <inkml:trace contextRef="#ctx0" brushRef="#br0" timeOffset="157551.9002">24963 6467 477 0,'-5'5'128'0,"4"-1"-90"0,1 1 50 16,3 1-180-16,8-1 32 0,6-4-97 16,2-1-265-16</inkml:trace>
  <inkml:trace contextRef="#ctx0" brushRef="#br0" timeOffset="158764.6653">25064 6676 81 0,'-1'6'71'0,"-2"3"-7"0,2 2 2 16,-1 7-1-16,0 4-13 0,1 6 0 15,-2 3 3-15,-2 4-5 0,1 0-1 16,-2-2 0-16,0-3-2 0,3-6-2 15,0-4-3-15,0-6-9 0,2-5-6 16,2-1-4-16,-1-2-9 0,0-3-3 16,0-2-3-16,0-1-3 0,3-4 0 15,1-2 4-15,-3-7-4 0,3-4 1 0,0-6 0 16,-2-3-3-16,4-4 0 0,1-5 0 16,0 1-3-16,3 0-1 0,3-1 1 15,0 4-3-15,4 2 1 0,3 3 1 16,2 4-2-16,-1 3 0 0,2 5 2 15,1 10-1-15,2 4 0 0,-3 5 2 16,-1 0-3-16,0 12 1 0,-4 3 3 0,-5 1-2 16,-1 0-1-16,-4 3 4 0,-5-1-3 15,0 3-1-15,-3 0 4 0,-3-2-3 16,1-2 0-16,-2-4 1 0,0-2-2 16,-1-6 2-16,2-2 2 0,1-6-3 15,2 1 1-15,0-3 0 0,4-3 1 16,2-3-2-16,6-6-4 0,3-2-4 15,4-5-1-15,2-2 0 0,4 1-3 16,0 2-1-16,4 2 5 0,-4 1 1 0,0-1 4 16,1 2 2-16,-3 0 1 0,-1 0 1 15,0-1 2-15,-2 5-2 0,0-1 2 16,-4 3 0-16,0 4-2 0,1 1 0 16,-2 2 2-16,-2 1-2 0,-3 3-1 15,1 4 1-15,-6 2-1 0,-1 4 1 16,-3 4 2-16,-1 5-2 0,-1 2 3 0,-4 5 3 15,-3-1-1-15,0 6 2 0,-1-3 5 16,-1 0 1-16,1-6 1 0,2-1 2 16,1-9-1-16,3 0-2 0,2-4 1 15,1-5-5-15,1-1-1 0,2-1-1 16,2-4-2-16,1 0 2 0,6-1-2 16,2-3-1-16,0-1 0 0,6-2-1 15,4 0 0-15,-2-4-1 0,1 0-1 0,2-2 1 16,-2 0 0-16,4-1 0 0,4 1-1 15,1-1 0-15,-1-2 1 0,4 0-1 16,-4-1-1-16,-3-4 0 0,-2 2-1 16,1 0 1-16,-4 3 0 0,-2-2-1 15,-2 3 0-15,-3 0 0 0,-6 3-1 16,-7-4 2-16,-3 1-1 0,-6-3 1 16,0 2 0-16,-8-1 1 0,-6-2-1 0,2 5 1 15,-5 5-1-15,0 0 0 0,0 6 0 16,4 3 0-16,-1 7-1 0,1 6 2 15,2 6 0-15,-4 3 0 0,5 4-1 16,0 1 3-16,5 0-2 0,0 1 2 16,6-1 0-16,0 4-1 0,2-3 0 15,3-1 2-15,3-2-5 0,3-6 3 16,3-2 0-16,2-5-1 0,2-5 0 0,6-1 1 16,2-6-2-16,1-4 0 0,5-4 0 15,1-6-2-15,0-4-3 0,2-7-1 16,3 2-6-16,1-5-2 0,1 1-2 15,-3-3-5-15,3 4-3 0,-4 0 5 16,0-1 0-16,-3 2 4 0,0 1 5 16,-3-1 2-16,2 0 6 0,0 3 1 0,-4 0 1 15,0 4 1-15,1 5 0 0,-6 0 0 16,-3 6 2-16,1 2 0 0,-4 3-1 16,0 1 0-16,1 1 1 0,2 5-1 15,2 4-1-15,-3 5 2 0,2 7-1 16,-1 6-1-16,-1 4 2 0,-1 4-2 15,2-2 0-15,-5-2 2 0,-2 0-3 16,-3-5 0-16,0 0 1 0,-5-2-1 0,0-1 1 16,0-3 0-16,-3 2 1 0,1-7 0 15,-3-3 3-15,-3-2 0 0,0-1 0 16,-1-3 3-16,-3 0-1 0,-2 0 1 16,-1-1 0-16,-6-5-1 0,-3 0 0 15,-3-5 2-15,1-3-5 0,-8-5 1 16,3-2-1-16,-2-1 0 0,-1 0-2 15,1-1 1-15,7-1-7 0,3 4-5 0,4 1-6 16,10 3 415-16,5 4-544 0,4 3 234 16,0-3 152-16,4 3-1813 0</inkml:trace>
  <inkml:trace contextRef="#ctx0" brushRef="#br0" timeOffset="162979.6452">6333 13486 125 0,'-7'-1'76'0,"-2"-2"-12"0,2 0 2 15,2 3-21-15,-1-3-10 0,0 0-6 16,3 1-9-16,-3-1-9 0,2-1-5 15,-1 2 0-15,1-1-3 0,-1 1-1 16,0 2 0-16,0-2-2 0,0 2 1 16,0-1 1-16,0 1-2 0,-2-1-1 0,1 2 3 15,-1-4-1-15,-1 2 0 0,3 0 1 16,0 1-2-16,-1-1 0 0,-2 1 3 16,2 0-1-16,-2 0 2 0,0-2 3 15,-1 1-2-15,-1 1 1 0,2 1 3 16,-2 2-2-16,-2-2-1 0,3 2-1 15,0 3-2-15,-1 3-2 0,-1 2 1 16,0-1-3-16,-1 5-1 0,-3-2 1 16,1 1 0-16,-2 2-2 0,-2-1 3 0,3 1-1 15,0 2 0-15,0-4 2 0,2 0-1 16,3-1-1-16,-1-4 3 0,0-1-2 16,3 0 0-16,-3-1 1 0,2 5-1 15,2 2-1-15,-1 3 3 0,1 2-2 16,3 3 0-16,-1 0 1 0,-2 0 0 15,5 2-2-15,-1 1 3 0,0-3-2 0,1 0 0 16,1 1 1-16,1 0-1 0,0-1 0 16,0 4 2-16,2 0-1 0,2-1 0 15,0 0 1-15,1-3-1 0,1-2 0 16,3-3 0-16,2-1-1 0,-1-4 0 16,3 0 0-16,-1-2-1 0,2-1 1 15,-3 0 1-15,4 4 0 0,1 3-2 16,0 0 3-16,0 4-1 0,3-3-2 0,0 1 2 15,1-2-2-15,0 1 0 0,-1-3 2 16,4 2-1-16,-2-5-2 0,2 0 4 16,0-5-2-16,3-2 0 0,-3-3 1 15,2-1-1-15,-1-5 0 0,3 3 2 16,0-5-2-16,-1-3 1 0,0-1 1 16,0 0-1-16,-3-1-1 0,1-3 1 15,1 2-1-15,-1-1 0 0,2-3 1 0,0-1-1 16,-3 0 0-16,0 2 1 0,-2 1 0 15,-4 2 0-15,-2 1 1 0,-3 2-1 16,1-3 1-16,-3-2 3 0,-2-4 2 16,-3-2 0-16,0-2 7 0,-1-2-1 15,-3-1 0-15,1 1 1 0,-1-1-2 16,-1 1-2-16,0 1 1 0,-1-1-5 16,-3-2-2-16,0-2 1 0,-1-4-3 0,-2 1 2 15,1-4 0-15,-1 8-4 0,1 1 1 16,-1 2 2-16,-2 1-1 0,0-2 0 15,-1-1 0-15,-7-4-3 0,-1 1 2 16,-2 5 2-16,-2 4-2 0,-1 5 0 16,1 4 1-16,1 4-1 0,-2 3 1 15,1 0 3-15,-3 2-1 0,-2 2 1 16,0 1 1-16,2 2-1 0,-4 5-1 0,2 3 2 16,-1 2-4-16,-1 6-3 0,1 4-6 15,0 2-13-15,-1 6-19 0,1 3-49 16,0-3-23-16,-2 1 8 0,-2 1-83 15,0-2-31-15</inkml:trace>
  <inkml:trace contextRef="#ctx0" brushRef="#br0" timeOffset="167328.0803">12600 14403 68 0,'-7'-2'65'0,"3"-2"-20"16,0 3-2-16,3 0-8 0,-1-2-9 15,0 1-12-15,1 0-4 0,-2 2-5 16,2 0 3-16,-3-1 7 0,2 1 5 16,-2 3 4-16,1-1 7 0,-1 1 3 15,2 2 3-15,-1-1 2 0,1-3-5 16,-1-1-4-16,2 1-2 0,0-2-5 0,2 2-3 16,-1-1-2-16,0-1-5 0,-1 2-3 15,2 1 0-15,-1-4-4 0,0 2 0 16,0 2-2-16,1-5-1 0,-1 3-2 15,1-1 2-15,1 0-2 0,-1-2-1 16,-1 3 1-16,0-1 0 0,1 2-1 16,1-1 1-16,-1-1-1 0,0 1 0 15,3-3 2-15,1 2-2 0,2-3 0 0,0-1 2 16,2 0-2-16,-1-3 0 0,2 2 1 16,1-2-1-16,0 1 0 0,2 3 1 15,0-1-2-15,-3 1 1 0,2 2 1 16,-3-2-1-16,0 1 0 0,0 1 1 15,0 2-1-15,-1-1-1 0,0-1 3 16,-2 0-3-16,0-1 1 0,-3-1 1 16,3-1 0-16,0-1 1 0,1-2 3 0,1-2-2 15,1 1 1-15,-1 0 1 0,1 1-1 16,-3 0-2-16,5 2 0 0,-1 2-1 16,-1 1-2-16,0-1 2 0,3 3-2 15,-5-2 1-15,0 3 1 0,0-1-1 16,0 2 0-16,-2-1 1 0,1-1 0 15,2 1-2-15,1 0 2 0,-1-1 0 0,2-2 0 16,2-2 1-16,1-1 0 0,1-1-1 16,1 1 3-16,3-1 0 0,1 4 0 15,-1-3 0-15,0 3 0 0,2-1-1 16,-2 1 0-16,2 2-1 0,-2-1-2 16,0 2 0-16,-2 0 0 0,1 0-1 15,-1 2 3-15,-2-1-3 0,3 2 2 16,1-1 1-16,-2 2 2 0,1 0 2 15,0 0 4-15,-3-2 1 0,0 2 1 0,0-1 2 16,3-1-1-16,1 1-2 0,-1 0 0 16,1 0-5-16,0 1-2 0,-2-1 1 15,0 1-3-15,1-2-1 0,-1 1 1 16,-4-1-2-16,1 2 0 0,-1 2 2 16,1 1-3-16,-2 1 0 0,1-2 2 15,-3 2 1-15,0 0-2 0,-1-2 1 0,-1 3-1 16,0-2 1-16,2 1 0 0,-1-2-1 15,-1-1 0-15,0-1 2 0,1-1 0 16,-3-1-2-16,1-1 2 0,1 1-2 16,-2-4 1-16,1 2 3 0,1-1-3 15,-2 0-2-15,0 0 3 0,-1-2-1 16,2 0 1-16,1 1-8 0,0-2-24 16,2-2 89-16,3-1-193 0,-5-5 89 0,-7-4-44 15,0-4-609-15</inkml:trace>
  <inkml:trace contextRef="#ctx0" brushRef="#br0" timeOffset="170943.9177">15275 14044 167 0,'-7'-2'122'0,"0"-2"-64"16,2 3 15-16,1-3-8 0,3 1-57 16,1 2-1-16,0-3-3 0,-2-1-1 15,5 1-1-15,-3 1-1 0,1 0 1 16,-1 1 8-16,0 2 10 0,2 0 9 15,-2-1 10-15,0 1 2 0,0 1 3 16,0 1 0-16,-2 1-9 0,0 1-10 16,-2 5-8-16,0 2-8 0,0-1-3 0,0 5-2 15,3 2-1-15,0 1-1 0,-2 0 3 16,2 2-1-16,-2-5-1 0,1-3 1 16,-1-3 3-16,2 0 2 0,-2-2 4 15,3 1 1-15,0 1 2 0,2 1 3 16,-2-1-2-16,1-2 0 0,-1-2-3 15,2-1 0-15,0-3 0 0,4 1-1 16,1-2-2-16,0-2-1 0,4 1 0 0,3-3 1 16,0 0-2-16,1-4-3 0,5-1 0 15,0-1 1-15,2 1 2 0,2-2 0 16,3 0 1-16,4-3 5 0,1-4-2 16,3-4 1-16,3-6-2 0,3-4-3 15,1-2-1-15,0 2 0 0,2-3-5 16,1-4-3-16,2 1 2 0,2-5-1 15,1-3 0-15,1 1 0 0,3 9-2 0,-1 3 1 16,-2 4 2-16,-4 4-2 0,1 3-3 16,-8 0 0-16,-3 7-8 0,-1 5-6 15,-7 6-10-15,-2 4-11 0,-3 2-19 16,-2 5-23-16,-2 2-44 0,-4 1-38 16,-4 2 16-16,-11-3-77 0,-1-5-95 15</inkml:trace>
  <inkml:trace contextRef="#ctx0" brushRef="#br0" timeOffset="207349.4238">6724 16229 277 0,'-35'6'138'0,"2"1"-58"15,3-1 27-15,2-1-32 0,7-5-45 16,7 0-3-16,3 0 2 0,8-5-6 15,3-2-10-15,2-3-2 0,11-1-1 0,2-5-7 16,4 0-2-16,1-4 0 0,1 4-1 16,-1 0 0-16,1 1 1 0,2 2-2 15,2 4 0-15,0 1 2 0,0 3-1 16,-1 1 0-16,1 4 2 0,-2-1-3 16,-1 2 0-16,-1-1 3 0,2 0-3 15,1 0 0-15,0-1 3 0,0 1-2 16,3-3 3-16,3-1 5 0,-1-2-2 0,6-3 3 15,0-2 1-15,1-3-2 0,-2-1-1 16,3 1 1-16,-1 1-6 0,-1-1 1 16,-2 1 0-16,2 4-3 0,-5-5 0 15,-2 2 1-15,-1 0-2 0,-2 7-3 16,-1-1-1-16,-1 4-9 0,-3 2-9 16,-2 3-8-16,-1 2-14 0,-5 2-13 0,1-1-10 15,-1 6-55-15,-2-1 24 0,-1 1-35 16,-1-2-156-16</inkml:trace>
  <inkml:trace contextRef="#ctx0" brushRef="#br0" timeOffset="220512.392">26671 8086 40 0,'0'0'33'0,"1"0"-15"16,-1 0 0-16,-1-1-5 0,0 1-10 15,1 0-5-15,-3-2-1 0,3 2-3 16,0 2 3-16,2-1 5 0,-1 2 1 0,0-1 5 16,0-1 4-16,1 2 2 0,-2-2 1 15,0 2 3-15,-2-2-4 0,1 2-1 16,2-2 2-16,-3 2-5 0,1-2-2 16,1 1 0-16,-2 1-4 0,2 0-1 15,2 1 1-15,-2-3-4 0,-2 1 1 16,4 0 2-16,-2-2-3 0,0 2 2 0,0 1 7 15,-2 1 1-15,0 0 4 0,2-2 4 16,-4 3 0-16,-3 0 4 0,2 1 3 16,-3-1-4-16,-1 1 0 0,3 1 0 15,-3-1-3-15,0-1 1 0,0 3 3 16,-3-2-4-16,1 1 2 0,0 1 1 16,-1-1-2-16,-3-2 2 0,4 3 2 15,-3 0-4-15,-2-3 1 0,1 2 0 0,0 3-2 16,-1-4-1-16,-2 3 3 0,-4 2-2 15,0 0 0-15,-4 2 1 0,3 0-2 16,-4-1 0-16,5 3 3 0,-3-1-1 16,0 2-1-16,-1 3 3 0,3-2-3 15,-2 0 1-15,2-2-1 0,5 1-5 16,-3-4-2-16,-1 3 1 0,0-3-5 16,2 1-2-16,-3 0 2 0,1 0-3 0,4 0 0 15,0 4 0-15,0-2-2 0,0 3-1 16,2-1 3-16,1 2-4 0,2 1 0 15,-1-1 3-15,-2 0-4 0,3 1 2 16,0-4 1-16,-1-4-1 0,4-3-1 16,2-2 1-16,2-1-3 0,2-1 1 15,1 0 2-15,1 0-3 0,0 1 0 16,2-1 5-16,2 0-3 0,-1 0-1 0,-1 0 4 16,3-1-2-16,0 1 0 0,3 0 3 15,0 1-4-15,3-3 0 0,5 4 4 16,0-3-4-16,1 1 1 0,1 1 4 15,2 5-6-15,-2-4 2 0,3 4 1 16,2-1-2-16,1 0 1 0,2-1 1 16,1 3-3-16,0 0 1 0,1-1 1 15,0-1-1-15,-2 1-2 0,1-5 3 16,-2-1-2-16,6 2 1 0,-2-3 2 0,1-2-2 16,2 1 1-16,-1 1 2 0,1-3-2 15,1 0 0-15,-2 1 0 0,4-1-2 16,-2 0 0-16,-3 0 2 0,3 5-3 15,0-3 1-15,0 1 2 0,1 3-1 16,-4-3-2-16,-3-1 3 0,-3 0-2 16,-3-2 0-16,-2 1 4 0,-2-2-4 15,-2 1 0-15,-4-1 3 0,-1 1-2 0,-4 2-2 16,0-2 5-16,0 0-4 0,-1 2 0 16,0-2 1-16,-3 2-1 0,0-2-1 15,-1 0 4-15,-3 3-4 0,1 0-1 16,-2 3 6-16,0-2-4 0,1 2 1 15,-1 0 3-15,-3-1-3 0,-1-1 1 16,-1-1 2-16,-2 0-3 0,1 3 0 0,-2-2 2 16,0 3-2-16,-1 1 0 0,-3 1 2 15,-4-1-3-15,2 3 1 0,-3-2 3 16,-1 0-3-16,-2-1 0 0,2 5 2 16,-3-2-2-16,-1 1 0 0,3 2 2 15,-3 1-2-15,-2-3-1 0,0 1 2 16,-1 4-1-16,0 0 1 0,-2 3 2 15,-3 2-5-15,2 2 0 0,-2 1 5 0,0-1-5 16,-2 1 0-16,-2-2 3 0,1-2-2 16,-1 0 2-16,0 4 1 0,6 1-2 15,-2 4 0-15,2 1 2 0,2 1-2 16,-2-2-2-16,2-2 4 0,6-5-3 16,-1-2 1-16,3-3 1 0,2 1-1 15,2-1-2-15,2-4 5 0,4 5-4 0,-1-6 0 16,2 0 1-16,5-1-2 0,-2-1 3 15,1-3 2-15,3 2-4 0,-1 0 0 16,1 0 2-16,1 2-1 0,3-1 0 16,1-3-1-16,-1 1-1 0,1-1 1 15,4 0 2-15,2 0 0 0,2 0-2 16,2 0 3-16,3 0-2 0,-3-1 1 16,3 0 2-16,2-2-3 0,-1-1-1 15,4 2 3-15,4 0-3 0,0 0 1 0,1-1 3 16,4 3-4-16,-1-4-1 0,1 2 4 15,1-2-3-15,2 3 1 0,-2-2 3 16,2 2-5-16,1 2 3 0,0 1 1 16,2-1-2-16,3-2-1 0,0-2 3 15,-4-1-3-15,6 0 0 0,-2 1 2 16,0-1-2-16,-1-4 0 0,3 5 3 0,-3-3-3 16,0 1 1-16,0 0 3 0,-2-2-4 15,-2 2 1-15,0 1 1 0,-4-2-1 16,2 1 1-16,-4 0 0 0,1-3-1 15,-1 0-1-15,-5 1 2 0,0-1-1 16,-2 0 0-16,-3 0 4 0,-3-1-1 16,6 0 3-16,-3 0 4 0,-1-2-1 15,-1 2-1-15,0 0 2 0,-4 0-3 0,0 0-2 16,2 0 0-16,-1 2-6 0,-4 1 2 16,-1-2 3-16,-1-1-5 0,-2 0 2 15,-1-1 0-15,0 0-4 0,-1 1-1 16,0 0-7-16,-1 0-10 0,-3 2-10 15,-2 2 449-15,-9 1-585 0,1 0 250 16,-8-5 164-16,-12-2-1927 0</inkml:trace>
  <inkml:trace contextRef="#ctx0" brushRef="#br0" timeOffset="230759.2466">25793 10838 248 0,'-3'-3'128'0,"-3"-3"-38"0,3 1 13 0,0-1-47 15,0 4-8-15,2-1-17 0,1 2-11 16,0 0-7-16,0-2-7 0,-1 0-2 16,2 3 0-16,-1-1-2 0,0-1 0 15,-1 2 2-15,1 0-2 0,0 0 4 16,1 1 4-16,-2-1-1 0,1 1 1 15,-1 2 5-15,-1-2 0 0,0 3 2 0,-2-2 1 16,-1 0-3-16,-3 0 3 0,0 4 3 16,-2-4-2-16,1 3 0 0,-4 2 3 15,3-1-2-15,-1 2-1 0,0 0-1 16,0-2-3-16,2 3-2 0,-2 1 0 16,-2 2-5-16,3 1-1 0,-3 1 0 15,0 3-2-15,2-2 0 0,1-1 5 16,1 2 0-16,4-1 5 0,1-2 5 0,-2-1 0 15,2 1 0-15,0-3 3 0,0-3-6 16,0-1-3-16,3-2-3 0,1 0-5 16,0-4-2-16,1 2 2 0,3 1-6 15,1-2 2-15,4 3 1 0,-2-1-4 16,-1-3 1-16,-1 1 3 0,0 0-3 16,1 0 0-16,-3-1 2 0,4 2-3 15,-1-1 1-15,1-1 0 0,-2-1-4 0,3 1-5 16,-2 0-7-16,3-3-19 0,1 2-18 15,-2-3-18-15,5 0-113 0,3-1 53 16,0-1-88-16,-1-5-348 0</inkml:trace>
  <inkml:trace contextRef="#ctx0" brushRef="#br0" timeOffset="231115.4111">25884 10635 250 0,'-2'-6'159'0,"2"1"-34"15,-1 1 11-15,0 1-33 0,1 3-21 16,0-1-14-16,-2 0-16 0,2-1-13 16,0 4-15-16,0-2-8 0,0 1-8 15,0-1-4-15,0 1-3 0,0 2-1 0,0-1 0 16,-1 0 1-16,0-1-1 0,0 0-1 16,-1-1 3-16,2 0-1 0,2 2-2 15,-2-2 3-15,2 0-1 0,1 0-6 16,1-3-8-16,1-1-21 0,0 0 34 15,0 0-152-15,4-1 69 0,-1 0-64 16,-4-1-491-16</inkml:trace>
  <inkml:trace contextRef="#ctx0" brushRef="#br0" timeOffset="231651.5501">25970 10925 313 0,'-3'-1'111'0,"2"0"-52"16,0-1 29-16,1 1-67 0,2 1-9 16,2 0-6-16,0 0-11 0,-1 0-2 15,1 0 5-15,-4 0 9 0,0-1 16 0,-2 1 11 16,4-1 4-16,-2 1 4 0,1 1 3 15,-1-2-5-15,2 2-9 0,2 1-10 16,3 0-10-16,2-1-4 0,1 2-3 16,2-5-2-16,-1 4-1 0,1-1 2 15,1-2-1-15,0 1-1 0,2 0 1 16,-1-2-2-16,4 2 0 0,-1-1 3 16,1-3-2-16,-1 2 0 0,4-2 2 0,-6 0-3 15,-1 0 0-15,3 1 3 0,-3 2-3 16,-1-1 1-16,0 0 0 0,-3 0-1 15,-3 0 0-15,-2 0 2 0,0 1-1 16,-2-1 0-16,-2 2-8 0,0 0-29 16,-1 0-46-16,0 0-49 0,0 2 26 15,-2-4-116-15,-1 1-124 0</inkml:trace>
  <inkml:trace contextRef="#ctx0" brushRef="#br0" timeOffset="232759.6148">25982 11022 66 0,'0'-5'77'0,"0"0"-7"0,1 1 0 15,0 1-3-15,-1 1-6 0,0 2-7 16,1 0-10-16,1-2-8 0,-4 2-8 15,2 2-10-15,2-1-6 0,-1 0-4 16,0 1-5-16,-1 0-3 0,4 1 3 16,-3-1-2-16,2 1 1 0,0-2 2 15,-1 0-3-15,-2-1 1 0,3 0 3 0,1 0-1 16,0 0 0-16,-2 2 5 0,3-4 0 16,-1 2 1-16,0 0 3 0,-1 0-3 15,2 0 0-15,-3 2 1 0,2-4-5 16,-1 2-1-16,1 0 0 0,-1 2-4 15,3-2 1-15,-1 1 1 0,0 0-4 16,0 2 1-16,0-1 2 0,2 1-3 0,-2 0 2 16,0-2 1-16,1-1-1 0,0 0 1 15,1 0 2-15,1-4-4 0,4 1 1 16,1 1 2-16,2-2-3 0,-1 0 1 16,4 3 0-16,-2-3-1 0,0 0 1 15,0 2 1-15,-2-2-2 0,-1 1 0 16,-1 3 1-16,-2 0-2 0,-2 0-4 15,1 1-7-15,-4 1-15 0,-1 0-21 0,-2 1-56 16,0-2-4-16,-1 0-5 0,0 2-76 16,0-3 42-16</inkml:trace>
  <inkml:trace contextRef="#ctx0" brushRef="#br0" timeOffset="234324.9878">26901 10839 215 0,'-2'-3'78'15,"2"2"-44"-15,0-1 24 0,0 0-40 0,0 0-18 16,2-1 0-16,-2 1-2 0,0-1 8 16,0-1 15-16,-2 1 9 0,1 0 9 15,0-1 8-15,-2 1 0 0,1-2 0 16,-1 2-5-16,0 2-15 0,1 0-9 15,0 0-6-15,0-2-7 0,1 4-2 16,-1 1 1-16,2-2-3 0,-2-2 3 16,0 2 3-16,1 0-1 0,-1 2 2 0,0-4 1 15,0 2 0-15,-1-1 2 0,-1 1 0 16,0 1-3-16,-2-1 0 0,1 3 0 16,-2-2-3-16,1-2 1 0,-1 5 0 15,1-2-1-15,0 0-1 0,0 1 2 16,1 0-1-16,-1 1 1 0,-1-2 1 15,1 1-1-15,0 0 0 0,-2 1 3 0,3-4-2 16,-2 1-2-16,2 4 2 0,-1-2-2 16,-1 0-1-16,1 1 0 0,-1 0-4 15,1-1 0-15,-1 1 4 0,3-1-4 16,-1 1 1-16,1 1 3 0,-1 1-1 16,-1-1 2-16,1 0 2 0,-2 1-1 15,0-2-1-15,0 1 5 0,2-1-4 16,1 1-2-16,-1-1 3 0,1 0-4 0,-1 1 0 15,1-1 1-15,0 1-5 0,0-1 1 16,2 3 2-16,0-2-3 0,0 1 3 16,1-1 0-16,2 2-1 0,-4-2 1 15,2 0 1-15,0-1-2 0,1 2 0 16,0 1 0-16,0-1-1 0,-2 1 0 16,2 1 0-16,2-3 1 0,-4 1-1 15,1-1 3-15,0 3-1 0,0-2-1 0,-1 2 3 16,0-3-1-16,0 1-1 0,0-1 2 15,1-1-2-15,-2-1 0 0,2 1 3 16,1 0-3-16,-2 1 0 0,2-2 1 16,0 1-1-16,-1-3-2 0,1 0 3 15,1 2-4-15,2-1 1 0,3 1 2 16,-3 0-2-16,3 0 0 0,0 3 3 16,-3-4-2-16,1 3 0 0,0 1 2 15,1-1-3-15,4 1 1 0,0 2 2 0,-3 0-3 16,1 1 0-16,0 0 1 0,-2-2-2 15,1 1 0-15,2-1 2 0,0-1-2 16,-1-2 1-16,0 1 2 0,1-1-2 16,2-2 2-16,-1 2 1 0,0-1-2 15,3-1 0-15,-3-2 1 0,0 2-3 16,1-4 1-16,-1 4 1 0,1-2-1 0,2 0-1 16,-3-2 3-16,3 1-2 0,-2 0 1 15,-2 0 2-15,-1-3-5 0,1 1 2 16,0 1 2-16,0-2-1 0,1 0-1 15,0 3 2-15,2-2-2 0,-1-1 2 16,1-1 1-16,-1 1-2 0,0-2-1 16,-2-1 3-16,1-1-4 0,0 1 0 15,-1-4 1-15,-3 0-1 0,1 2-1 0,1-2 2 16,-2 2-2-16,3 3 1 0,-2 1 2 16,1-2-1-16,-2 2 0 0,-1-1 3 15,0-3-2-15,-1 0 0 0,0-2 0 16,1 0-1-16,-3 1 0 0,-1-1 1 15,0 1-2-15,-1 0 1 0,-2-1 2 16,1 1-2-16,-1 0 1 0,1 2 2 16,-1 0-3-16,0 1 0 0,1 1 0 0,-2 1-2 15,-1-1 1-15,0 2 1 0,1-1-2 16,-1 1 1-16,1 0 3 0,-1-1-2 16,-1 0-2-16,0 0 3 0,1-2-3 15,-2 2 1-15,1 0 3 0,1 0-3 16,-2-2 0-16,2 2 4 0,0-1-3 15,1 0 1-15,-1 1 0 0,0 1-4 16,-2 1 0-16,1 0 0 0,-2 2-7 0,-1 1-4 16,-1-2-3-16,-2 4-10 0,2-2-9 15,-5 2-16-15,-1 2-25 0,-1-1-28 16,-1-1-40-16,-1 1 11 0,1-1-65 16,1 1-86-16</inkml:trace>
  <inkml:trace contextRef="#ctx0" brushRef="#br0" timeOffset="238356.968">26358 7369 138 0,'-4'-1'99'0,"3"0"-27"16,-2 1 8-16,2-1-19 0,1 1-12 15,0 1-9-15,0-1-7 0,0 0-7 16,0 1 0-16,-1-1-7 0,1 4-2 15,-2-1 0-15,0 2-2 0,-1 2-1 16,-2 4 2-16,0 2-5 0,0 1 1 16,-4 3 1-16,-2-2-2 0,2 3 0 0,-2 1 5 15,-2 5 1-15,1 1 3 0,-1 6 4 16,0 2-1-16,3-4 1 0,1 0 3 16,0-8-6-16,4-1-4 0,0-7-1 15,1-4-5-15,1-3-3 0,2-2 1 16,0-3-4-16,1 2 0 0,-1-3 3 15,1 0-3-15,1 0 1 0,1-1 1 16,1-1-1-16,2-5-1 0,4-2 2 0,0-2-4 16,0-6-1-16,0-4 1 0,2-3-2 15,-2-3-1-15,3-5 2 0,1 0-4 16,1 4 1-16,3 0 4 0,-3-2-4 16,3 1 3-16,6 1 0 0,1-3-3 15,-3-1 1-15,3 5 1 0,0 5-2 16,-6 2 0-16,2 6 1 0,-1 5-3 15,-2 3 2-15,-2 1 2 0,-1 5-3 0,-2 0-1 16,-1 3 4-16,2 8-3 0,0 0 0 16,-1 5 4-16,1-1-4 0,-3-2 1 15,-2-1 3-15,-2 1-3 0,2-2 0 16,-4 1 3-16,1-1-3 0,1 0 0 16,-2-2 4-16,-2 1-4 0,0 0-1 15,-1 1 3-15,-1-2-2 0,0 0-1 16,-1 1 4-16,-1 0-4 0,-2 1 1 0,1 0 4 15,-3 2-3-15,-1 1-1 0,1 1 3 16,-1 0-3-16,-2-1 1 0,4-1 1 16,1-3-1-16,2 1-1 0,0-4 3 15,1 0-3-15,1-3-2 0,1-2-1 16,-2 1-10-16,5 1-11 0,-3-2-9 16,1 2-21-16,3-3-25 0,-4 1-38 0,0-2-28 15,2 0 7-15,-2-4-24 0,3 3-44 16,1-3 127-16</inkml:trace>
  <inkml:trace contextRef="#ctx0" brushRef="#br0" timeOffset="238974.4874">26895 7462 90 0,'-2'1'113'0,"-2"-2"-12"0,1 0-2 16,1 0-2-16,-1 1-8 0,2-2-15 0,0 2-8 16,1-2-8-16,0 3-13 0,0-4-12 15,1 3-9-15,-1-2-8 0,1 2-5 16,-1-1-4-16,1-1-4 16,1 2-2-16,0 0 0 0,0 0-1 0,0 0 1 15,2 2 2-15,0-1-3 0,0 0 0 16,1 0 3-16,4-1-2 0,0 2 0 15,4-4 1-15,2 4-2 0,1-4 0 16,-3 5 2-16,1-4-3 0,0 1 2 0,-2 1 1 16,2 2-2-16,-1-3-1 0,0 2 2 15,-2-2-1-15,2 4-2 0,-1-3 1 16,-1 1-1-16,0 0-2 0,2 1 2 16,-2-1-7-16,-1 1-10 0,5-2-12 15,-1 2-27-15,-1-2-42 0,-3-1-31 16,3-4 4-16,-4 0-75 0,1-1-53 0</inkml:trace>
  <inkml:trace contextRef="#ctx0" brushRef="#br0" timeOffset="239540.4233">27553 7188 232 0,'-2'-3'133'16,"2"2"-47"-16,0 0 17 0,0-1-38 15,-1 1-21-15,2 0-10 0,1 3-15 16,-1 1-6-16,-1-2-3 0,0 0-3 16,-1 2 1-16,-1 1 4 0,0 2-2 0,-2 1 4 15,-1 3 3-15,1 2-2 0,-1 4 1 16,0 0 2-16,-3 3-4 0,0 2 2 16,0 2 2-16,-2 0 1 0,0 4 1 15,-1 0 3-15,0 2 0 0,-3-4 1 16,1-3 3-16,0 2-4 0,-1-3-1 15,2 1 1-15,2 2-5 0,0-2-5 16,2-6-1-16,3 1-3 0,5-5-5 0,0-3-9 16,4-3 24-16,3-6-185 0,6-2 105 15,-4-19-84-15,-9-11-661 0</inkml:trace>
  <inkml:trace contextRef="#ctx0" brushRef="#br0" timeOffset="245271.2021">18111 7701 86 0,'4'-7'74'0,"1"2"-20"16,-3-3-2-16,2 3-12 0,0-3-11 15,0 2-12-15,-2-2-8 0,0-1-6 16,-1-1-1-16,0 0-1 0,-1-1-1 16,-1 1 0-16,0 0 2 0,-1-1-2 15,2-2 0-15,-2 2 2 0,1-3-2 16,-1-2 1-16,0 3 2 0,-1-1 0 0,1-1 8 16,0 2 8-16,-2-1 5 0,3-6 6 15,0 0 6-15,0-4 2 0,-1-1 0 16,2-1-3-16,3 1-5 0,-2 0-5 15,3 3-3-15,1-4-6 0,3 0-2 16,2-3-1-16,4-2-5 0,3-7-2 16,2 3 0-16,2 1-5 0,4 4 1 0,-2 2-1 15,4 1-2-15,5 3 1 0,-1-3 1 16,1-1-1-16,3 1 0 0,-1 0 2 16,-4 1-1-16,4 3 3 0,-3 2 2 15,0 2 1-15,0 1 1 0,-3 1 3 16,3 2 0-16,0-2-1 0,-1 1 2 15,-3 1-2-15,0-3-1 0,-3 2 0 16,-3 4-4-16,-3-3 0 0,-1 4 3 0,-2 3-7 16,-5-1 1-16,-2 4 1 0,-1 4-3 15,-4-2 0-15,0 2 1 0,-3-1-2 16,1 1-1-16,-1 4 2 0,-1-3-2 16,0 4 0-16,-1 1 2 0,-4 1-2 15,1 2 2-15,-4 4 2 0,-3-3-2 16,-1 5-1-16,2-1 2 0,-7-2-3 15,-2 0 0-15,1 3 0 0,-2-5-4 16,-2 2-1-16,1-2 4 0,2 3-5 0,-3-4 1 16,-2 3 2-16,-1 0-3 0,2-1 1 15,1 0 3-15,-2-1-4 0,1 0 1 16,2 0 2-16,1 0-2 0,-1-1 1 16,3 0 3-16,3-1-2 0,-2 1 3 15,3 0 2-15,1 2-1 0,-2 1-1 16,2 0 4-16,5-1-2 0,-1 2-1 0,-2-2 3 15,3 2-4-15,-1-3 1 0,-3 5 2 16,1 0-3-16,1 2 0 0,-2-2 3 16,1 1-3-16,-1 1 2 0,0-1 2 15,1 2-3-15,0 5 1 0,2 1 1 16,1-1-1-16,0 3-1 0,0-7 2 16,0 2-3-16,-1-2 2 0,1 2 2 15,-1-2-3-15,2 2 0 0,-1-3 3 0,2 1-3 16,-1 4 0-16,3-1 3 0,-3 2-3 15,2 3 1-15,0-1 2 0,0-1-3 16,1-2 2-16,1-3 0 0,1-4-2 16,0-2 0-16,-1 0 2 0,0 0-2 15,0 0 2-15,0 1-1 0,0 2 0 16,2-1-1-16,-1-2 2 0,2 0-2 16,-1 0 1-16,1 0 0 0,0-6-2 0,0 2 2 15,2-1 1-15,0-1-2 0,-1-2-1 16,0 0-1-16,0 0-7 0,3-1-6 15,-2 0-6-15,2-4-12 0,0 0-9 16,3 1-11-16,0-5-8 0,1 3-38 16,0-4 15-16,1-3-22 0,0-2-115 15</inkml:trace>
  <inkml:trace contextRef="#ctx0" brushRef="#br0" timeOffset="246871.2966">18067 7501 92 0,'-7'-3'73'0,"2"2"-9"0,-2 0-4 16,-1 1-15-16,0 0-10 0,0 0-6 16,1 4-15-16,-2-2-8 0,0 3-1 15,-2 3-4-15,0 1-1 0,-1 1 1 0,2 6-1 16,-1-1 0-16,-1-1 2 0,0-1-2 16,0-1 0-16,-2-3 6 0,3 0 1 15,-1-1 5-15,2 1 4 0,1 0-1 16,2 0 1-16,2 0 4 0,1 1-6 15,-1-1-5-15,1 3 0 0,0-4-5 16,-1 2-2-16,0-2 1 0,2 1-2 16,2 0-1-16,-3 0 3 0,2 2-3 0,-1 3 0 15,0 3 3-15,1 0-4 0,-1 2 1 16,1-1 3-16,-2 3-3 0,-1 0 0 16,1 0 2-16,0 1-3 0,1-2 2 15,0 0 2-15,-1-6-1 0,1 2 4 16,3-1 6-16,-1 9-2 0,2-4 3 15,-2 9 3-15,3 2-1 0,2 1 1 16,0-3-2-16,0 2-4 0,1-1-1 0,-1-3 1 16,-1 0-6-16,-1 1 0 0,-1 1 1 15,3-2-5-15,-1 1 1 0,1 1 1 16,1-5-2-16,1-2 1 0,1-3 1 16,-2-5-2-16,5 2 0 0,1-2 2 15,0-1-2-15,5 0 1 0,0 1 1 16,1-4-1-16,-1 1 0 0,2-1 3 0,0-2-2 15,0-2-1-15,1 2 4 0,3 0-5 16,1-2 1-16,-3 1 2 0,0-4-3 16,2 1 0-16,-4-2 2 0,1-1-3 15,2 0 1-15,-4-1 3 0,2 0-4 16,-1-4 2-16,2-2 3 0,-1-2-3 16,-1-4 1-16,-1-2 3 0,-1-1-4 15,-1-1 3-15,-3-3 1 0,4 2-2 0,-2 1 0 16,2-4 3-16,-2 2-3 0,-1-2-1 15,1-5 1-15,-5-1-2 0,1-2 1 16,2-2 0-16,-1-1-2 0,-2 3 0 16,4 0 3-16,-6-3-4 0,0-3 2 15,1-2 0-15,-1-5-1 0,-3-2 0 16,1 3 1-16,-1 6-2 0,-2-1 1 16,1 4 1-16,-3 0-2 0,0-1 2 0,-2-1 1 15,0 5-1-15,-1 5-2 0,-2-2 4 16,0 7-3-16,-4 2 0 0,-3 1 3 15,1 1-3-15,-2 3-1 0,-3 0 3 16,2 4-3-16,-1-2 0 0,-3 1 3 16,-2 3-4-16,1-3 2 0,0-2 3 15,1 2-4-15,0-1 0 0,-3-3 4 16,2-1-4-16,-3 1 0 0,0-3 3 0,0 0-3 16,1 2 1-16,2 3 2 0,-3-2-2 15,1 1-1-15,1 3 2 0,2 1-4 16,-3 1 2-16,3 2 1 0,0 1-2 15,-1 3-3-15,1 2 3 0,1 0-3 16,-1 3-1-16,0 4 0 0,1 2-1 16,-1 0 0-16,1 4 5 0,-3-4-3 15,2 1 1-15,0-1 4 0,1 2-3 0,1 0 2 16,5 5 2-16,-1-4-3 0,1 7 1 16,-4-3 2-16,2-4-2 0,1 2 0 15,1 0 2-15,1-3-1 0,5 4-1 16,0 2 3-16,1 1-3 0,1 2 0 15,1 1 4-15,2 4-5 0,0-1 0 16,1-2 4-16,0 1-5 0,1-2 2 16,-1-4 3-16,-1 3-4 0,1 1 1 0,0 3 3 15,1 1-3-15,-2 4 1 0,2 0 1 16,1 0-1-16,-1-3-1 0,0-2 3 16,3-3-3-16,1 2 0 0,2-3 3 15,1 0-3-15,4 1-1 0,0 1 5 16,-2-4-4-16,2-2 0 0,1 0 3 15,-1-5-3-15,2-3 0 0,1-2 2 0,0-2-3 16,-2-3 2-16,0 2 2 0,-2-1-2 16,-1 0 0-16,0-1 3 0,-1 0-3 15,-1-3 1-15,0 0 1 0,1 0-3 16,1 0 0-16,-2-1 3 0,1-1-3 16,2 1 1-16,0-3 2 0,-1 2-1 15,-1-3 0-15,2-2 4 0,-1 1-1 16,1-3 1-16,-1-2 4 0,2 0-2 0,2 0-1 15,-1 0 3-15,0 0-5 0,3 0-1 16,-1 1 0-16,1-2-3 0,-1 0 0 16,4 3 2-16,-3-1-3 0,1-2 1 15,3 2 2-15,-5 0-2 0,-3-2 0 16,1 1 3-16,-1 0-4 0,-2-4 1 16,0 1 2-16,2-6-3 0,0 1 0 15,-4-5 3-15,1 2-4 0,1-3 3 0,-2 2 1 16,0-2-3-16,0 2 0 0,-2 1 4 15,-1-1-3-15,-3 1 0 0,0 3 1 16,-2-2-2-16,-1-2 2 0,0 1 2 16,-2 0-5-16,-3-2 1 0,-1 3 3 15,0-2-2-15,-2 1-2 0,2 4 2 16,-3 0-2-16,-4 0 1 0,1 1 2 16,-1 3-4-16,3-3 1 0,-5-1 4 0,3 1-3 15,-2-2-1-15,-2 0 3 0,-2 1-3 16,3 4-1-16,-3 1 2 0,0 4-5 15,-1 1 1-15,-1 3 2 0,2 0-4 16,1 1 2-16,2 4 1 0,-1 0-1 16,1 0 1-16,0 1 2 0,0 2-3 15,-1-1 2-15,-1 1 0 0,3-1-2 16,-1 3-1-16,1 3 1 0,3 1-6 0,-3 0-5 16,-1 4-5-16,2 0-10 0,1 2-8 15,-1 2-12-15,1 3-35 0,-1-4 4 16,0 1-10-16,2-3-11 0,2-2-33 15,1 1 58-15</inkml:trace>
  <inkml:trace contextRef="#ctx0" brushRef="#br0" timeOffset="249345.3423">22900 7065 261 0,'-6'2'67'16,"-1"-2"-41"-16,3 0 23 0,2 0-62 15,-1 1-13-15,3-1-17 0,0 0-20 16,0 0 0-16,1-1-17 0,1-1-35 15</inkml:trace>
  <inkml:trace contextRef="#ctx0" brushRef="#br0" timeOffset="266415.3325">24661 8757 99 0,'-9'-5'74'0,"2"1"-9"0,2 1 2 16,1-1-12-16,1-1 2 0,1 1-4 16,-1 0-2-16,1 0 0 0,-1 1-5 0,2 3 2 15,0 0-2-15,1-1-7 0,0 1-6 16,0-1-5-16,0 2-8 0,1-1-4 16,3-1-3-16,0-2-7 15,6-1-2-15,3-1 1 0,4-1-5 0,3-2 1 16,3 0 1-16,-1 1-3 0,1 3 0 15,2 1 3-15,-2 2-3 0,2 1 1 16,0 4 0-16,1 1 0 0,0 3-2 16,0 1 4-16,1 0-4 0,-3 0 2 0,0-2 2 15,-3 0-4-15,4 1 2 0,-3 1 3 16,4-3-5-16,-1 2 2 0,1 0 3 16,-3-1-4-16,-1 1 1 0,-1 2 2 15,-3 2-3-15,-3 2 0 0,1-1 3 16,1 4-5-16,-6 1 3 0,-4 2 2 15,-5 1-5-15,-2 1 4 0,-4 1 1 16,-7-2 1-16,-3 2 1 0,-1-4 2 0,-3-1 0 16,0 0 0-16,-1 0 3 0,0-1-2 15,-3 5 1-15,0 1 0 0,-1-1-2 16,3 0-1-16,0-4 1 0,-1-1-2 16,4-3-1-16,-3-1 1 0,2-4-3 15,0 0-1-15,3 0 3 0,-3-4-4 16,7-1 1-16,-1 0 0 0,6-2-2 15,-1 0-1-15,6-2 2 0,1 1-5 0,1 0 1 16,7 3 2-16,5 1-1 0,4 1-1 16,5-1 4-16,2 1-2 0,2-1 3 15,2 2 2-15,4 2-3 0,-1 1 0 16,0 0 2-16,2 6-2 0,-6-1 2 16,-2 1 1-16,-1-2-3 0,-4 4 1 15,-3-1 3-15,-3-1-2 0,-2 1-1 0,-5 1 2 16,0 0-2-16,-3-2 3 0,-3 3 2 15,-1 3-1-15,-3 1 0 0,0 3 2 16,-4 2-2-16,-2 2-1 0,-2-2 0 16,-2-1-3-16,-4 2 1 0,-1-6 1 15,-3-1-3-15,-2 0 2 0,0 1 2 16,-6-4-4-16,-1 3 3 0,-4-1 0 16,3-3-2-16,-5-3 3 0,4 0 2 0,-3-5-3 15,0-1 3-15,-3-3 0 0,1-3-1 16,0-1 2-16,1-2 0 0,1-1-5 15,0-1 2-15,4-5 0 0,2 2-1 16,-1-1 0-16,3-2-2 0,1-1-7 16,-1-1-8-16,1-2-11 0,3-1 404 15,5-1-526-15,3 2 221 0,-5-2 149 16,2-3-1730-16</inkml:trace>
  <inkml:trace contextRef="#ctx0" brushRef="#br0" timeOffset="269864.2506">27626 8688 224 0,'-10'-5'91'16,"0"1"-19"-16,2 1 20 0,-1 1-43 15,2 2 3-15,2-2-4 0,0 2-11 16,1-1-5-16,2 1-3 0,0 0-5 16,1 3-3-16,1-3-3 0,-1-2-4 0,2 1-2 15,-1 2 0-15,-1 1-3 0,-1-1-3 16,0 0 2-16,-1 2-3 0,-2 1-1 15,-1 1 3-15,-5 0-2 0,-3 1 4 16,0 2 3-16,-3 0 0 0,2 2 3 16,2-1 7-16,1-4-1 0,2 1 2 15,2-3 2-15,2 3-4 0,2-3 1 16,0 0-2-16,0 0-7 0,2-2-1 0,-1 2-4 16,0-2-5-16,1 3-1 0,-1 1 0 15,1 0-3-15,-1 1 1 0,1 2 0 16,-1 2-1-16,-1 1 2 0,-2 2 3 15,-2 1-5-15,0 0 2 0,-2 1 1 16,1 4-1-16,0-3 1 0,-1 1 4 16,2 0 0-16,-1 2 3 0,4-1 6 15,1 2 0-15,0 0 0 0,0-1 3 0,1 3-5 16,0 0-2-16,-1 7 2 0,-1 5-6 16,-2 1-1-16,2 0 3 0,0-1-5 15,-2-5 1-15,1 0 0 0,-1 4-3 16,0 2 2-16,-2 1 2 0,-2 1-3 15,2-1 6-15,2-1 5 0,0-3-2 16,5 5 2-16,2 0 2 0,4 2-3 16,-1-2 1-16,4 0-2 0,3-2-6 0,-1-3-2 15,5-1 3-15,6 3-6 0,-1-3 1 16,0 0 1-16,6 2-3 0,-2 1 1 16,-2-7 2-16,1 5-3 0,-1 1 0 15,-1 4 1-15,2 1-2 0,-2 7 1 16,1-3 3-16,0-4-5 0,-3-4 1 15,-4 1 3-15,1-7-2 0,-2 2 0 16,-1-1 2-16,2-2-3 0,-1-4 1 0,4-1 2 16,3-2 3-16,1-5 4 0,2-1 3 15,0-5-3-15,3 0 2 0,-4-3 1 16,4-1-2-16,1-3-6 0,1 2-1 16,-1-4-5-16,0 0-4 0,-2-1-10 15,-5-2-20-15,-2 1-17 0,-2-1-160 16,-5 1 83-16,-4-2-121 0,-7-2-546 15</inkml:trace>
  <inkml:trace contextRef="#ctx0" brushRef="#br0" timeOffset="270930.7009">31830 8603 360 0,'-6'-10'139'15,"-1"-5"-63"-15,4 5 35 0,1 2-54 16,2 3-44-16,2-1-2 0,0 2 3 15,-1 0-9-15,3 0-1 0,-1 0 0 16,-1 3 4-16,0-2 8 0,-1 2 10 0,0 0 3 16,1 1 2-16,-1 0 4 0,0 0-4 15,2 0-6-15,-1 1-4 0,2 2-11 16,1 2-5-16,2 3-1 0,2 2-3 16,1 3 1-16,-1 2 2 0,0 2-3 15,1 2 1-15,2 3 4 0,0-1-2 16,-2-2 1-16,7 4 3 0,0-2-3 15,-5-3 1-15,1 1 2 0,3 1-4 0,-7-2-2 16,2 5 3-16,2 3-3 0,3 1-2 16,-1 4 3-16,1 0-2 0,2 1 0 15,-3 1 3-15,-2 2-1 0,3 3-1 16,-4 4 3-16,-5 1-2 0,-2-1 2 16,1 3 3-16,-4-6-2 0,-2-2 1 15,-2-2 2-15,1 5-2 0,1-1-1 0,-2-1 0 16,-4 1-3-16,-1-2-1 0,-5 2 1 15,2 1-3-15,-6 4 1 16,1-2 2-16,-1 0-3 0,0-2 0 0,-2 0 3 16,-3-2-3-16,4 3 2 0,-11 1 1 15,1 0-1-15,-4-3 0 0,-3 2 1 16,-2 0-2-16,7 4 1 0,-2 2 0 16,1-1-3-16,-1-4 0 0,4-6 2 15,1-3 0-15,-3-2-1 0,0-1 0 0,1 3-2 16,-2-2 3-16,-2-3 1 0,1 0-1 15,1-4-3-15,3-2 4 0,-2 1-2 16,0-1 0-16,5 3 1 0,-1-2-2 16,1 3-1-16,3-7 0 0,5-1-7 15,3-3-11-15,1-3-4 0,7-7-150 16,5-4 84-16,3-1-97 0,3-16-515 0</inkml:trace>
  <inkml:trace contextRef="#ctx0" brushRef="#br0" timeOffset="290108.2956">14694 9973 11 0,'4'-7'45'0,"0"1"4"16,-3 3-1-16,0 0 8 0,-1 0 5 16,0 2 2-16,0-1-4 0,2 1 1 15,-2 0 0-15,0 1-8 0,0 0-6 0,0 0-5 16,0-1-8-16,1 2-7 0,-2-1-4 15,2-1-8-15,-1 1-4 0,-1 0-1 16,1-2-4-16,-2 4-1 0,2-2 1 16,2-2-3-16,-2 2 1 0,0 2 4 15,0-1 0-15,1 0 4 0,-1 0 6 16,-1 1-1-16,1-1 5 0,0 0 3 0,0 1-3 16,1-2-1-16,-1 1-2 0,0 0-5 15,1 0-4-15,-1 2-2 0,0-2-4 16,0 2-1-16,1 1 0 0,-2 1-2 15,1 1 1-15,-1 2 3 0,1 2-4 16,-1 1 4-16,1-1 4 0,-3 3 1 16,0 0 0-16,2 1 5 0,0 5 0 15,-3 2 2-15,3 2 1 0,1 7-4 16,0-1-3-16,1 4 3 0,-1-2-6 0,1 1-2 16,-1-5 2-16,0 1-1 0,-1-2-2 15,0 2 5-15,-3-3-3 0,1 2-1 16,-1-3 4-16,-1 0-5 0,0-3 1 15,1-1 2-15,-1-5-4 0,1-4 1 16,0-4 2-16,0-3-2 0,3-1 0 16,-1-2 0-16,0 0-3 0,2 1 1 0,0-2 3 15,0 0-2-15,2 0 2 0,-1-2 3 16,-1 2 0-16,1-1 0 0,-1 0 0 16,0-3-3-16,1 1 0 0,-2-2 0 15,1 0-7-15,0 0-10 0,0-2-12 16,1 1-7-16,1-2-151 0,2 0 79 15,-1 1-99-15,0-2-518 0</inkml:trace>
  <inkml:trace contextRef="#ctx0" brushRef="#br0" timeOffset="293757.7448">12168 10079 168 0,'-5'-3'155'0,"1"2"-54"15,3 1 0-15,-1-2-19 0,2 4-35 16,0-4-18-16,2 4-12 0,-1-2-12 16,0 1 0-16,-2 0-3 0,0 3 1 0,-2 0 6 15,0 2 3-15,-2 6 3 0,0 2 8 16,1 4 0-16,-1 4 4 0,1 4 2 15,2 0-5-15,0 0-2 0,1-3 1 16,0 0-6-16,1-8-1 0,0 1 0 16,2-3-3-16,2-2 1 0,1 0-1 15,3-1-4-15,-1-1-1 0,-1-1 1 16,2 1-5-16,1-3 0 0,-3-1 0 16,3 0-2-16,3-1 1 0,-2-4 3 0,0-1-3 15,5-2-1-15,-3 0 1 0,-1-6-2 16,2-3 0-16,2 0-3 0,-1-2-15 15,2 0-17-15,2-1-23 0,-1-5-97 16,-3-6 49-16,1-4-97 0,-2-8-297 16</inkml:trace>
  <inkml:trace contextRef="#ctx0" brushRef="#br0" timeOffset="293929.8525">12370 9749 640 0,'-10'2'179'16,"1"-1"-75"-16,2-2 67 0,6 1-136 0,1 3-20 15,4-2-34-15,2 0-67 0,2 1-9 16,1-2-75-16,4 0 6 0,0 1-98 16,-1 0-86-16</inkml:trace>
  <inkml:trace contextRef="#ctx0" brushRef="#br0" timeOffset="294242.8288">12493 10095 388 0,'2'-7'115'16,"2"-2"-55"-16,5 1 42 0,5 1-79 15,0 0-8-15,3 0-13 0,1-1-11 16,0 2-5-16,-1-2-5 0,1 6-3 16,-1-2 2-16,-2 4-2 0,0-1 4 15,-5 1 10-15,-2-2 1 0,-2 2 3 16,0 0 6-16,1 0-8 0,1 0-14 0,-3 2-11 15,0-1-51-15,-2 0 30 0,-3 2-68 16,-2-1-133-16</inkml:trace>
  <inkml:trace contextRef="#ctx0" brushRef="#br0" timeOffset="294471.5018">12535 10188 385 0,'-4'0'149'0,"3"0"-68"0,1 0 35 15,3 0-81-15,2 1-14 0,3-2-28 16,3 2-29-16,3-1-14 0,-2-3-14 0,1 1-6 16,-2-2 0-16,-2 3 2 0,0-1 12 15,2 0 19-15,-4 5-14 0,0-2-5 16,2-3 20-16,-3 0-24 0,0-3-66 15</inkml:trace>
  <inkml:trace contextRef="#ctx0" brushRef="#br0" timeOffset="295124.5005">12997 9925 194 0,'0'-10'68'16,"0"-2"-32"-16,1-1 21 0,3 3-40 16,-2 1-5-16,0 0 3 0,-1 3 0 15,0 4 9-15,0 2 11 0,-1-2 5 16,2 2 4-16,-2 0 1 0,1 4-5 15,0-2-6-15,1 1-7 0,0 2-13 0,2 1-6 16,1 1 0-16,3 1-5 0,0-3 0 16,2 0 2-16,-1-3-5 0,1 2 3 15,-1-2 0-15,-1-1-3 0,0 0 1 16,-2 2 2-16,-1-1-3 0,1 2-1 16,-1 3 3-16,-3-1-3 0,-2 0 0 15,0 0 2-15,0 0-2 0,-4-1 0 16,1 2 4-16,-3-2-3 0,0 1 0 0,0-2 5 15,-1 3-1-15,1-4 1 0,-1 0 3 16,2-2-2-16,1 2-1 0,0-1 4 16,3 0-6-16,0 0 0 0,-1 1 1 15,2 1-3-15,3 0-1 0,0 1 2 16,0 1-3-16,4 1 2 0,2 0 0 16,-1 1-2-16,2 1 0 0,3 0 2 15,-2 2-2-15,2 1 0 0,0 0 3 0,0 2-4 16,0-2 2-16,1 2 3 0,-1-1-3 15,0 1 0-15,1 0 3 0,0 4-3 16,-6-4-1-16,-1 1 3 0,-1-2-3 16,-5-1 1-16,1-3 2 0,-4 0-4 15,-2-1 2-15,1 2 2 0,-4-3-2 16,-3-1 1-16,-3 1 2 0,-1-2-4 16,-2 1 2-16,-1 1 2 0,1-2-4 15,0-2 2-15,1-2 0 0,-1 3-1 0,2-3-4 16,0-1-10-16,2 0-27 0,-2-3-17 15,4 3-59-15,1-2 21 0,2-3-79 16,2-4-144-16</inkml:trace>
  <inkml:trace contextRef="#ctx0" brushRef="#br0" timeOffset="295956.5068">14087 10232 239 0,'-4'-7'116'0,"3"2"-39"16,0 1 13-16,-1-1-43 0,1 1-13 15,1 1-13-15,0 0-8 0,0 0-9 16,-1 1 0-16,2 3 7 0,-1 0 3 16,-1-1 2-16,1 0 4 0,-3 3 0 15,2 9 1-15,-1-2 1 0,-1 5-9 0,0 5-5 16,0-1 0-16,0-1-5 0,-1 3 0 15,0 1 1-15,1 0-1 0,2 2 3 16,1 3 9-16,0 1 0 0,0 2 2 16,3 1 4-16,0-3-2 0,1-2 2 15,0-4-1-15,0-1-9 0,0-3-1 16,0 1 1-16,-3-2-7 0,2-2 0 16,-3-3 0-16,1-4-5 0,-1-3 2 0,1-3 3 15,-2-2 7-15,0-2 6 0,-2-3 0 16,-1-2-1-16,-4-6 1 0,-1-1 2 15,-2-4-5-15,-3-1-9 0,1 2-2 16,-1 0-2-16,-1 3 1 0,1-1 0 16,1-2-4-16,0-3 1 0,2 0 2 15,-3-3-6-15,3 2-2 0,1 0-5 16,4 2-10-16,-2 2-9 0,4 2-11 0,0 3-30 16,0 2-16-16,-1 0-65 0,4-2 27 15,0 2-70-15,1-6-165 0</inkml:trace>
  <inkml:trace contextRef="#ctx0" brushRef="#br0" timeOffset="296130.6029">14023 10035 499 0,'-7'-2'212'0,"3"-1"-86"0,3 0 41 15,1 0-80-15,6 0-88 0,6-5-35 16,3-1-114-16,2-5 51 0,4-1-128 16,-4 5-351-16</inkml:trace>
  <inkml:trace contextRef="#ctx0" brushRef="#br0" timeOffset="296725.8016">14249 10211 296 0,'-1'-5'102'0,"0"1"-46"15,1 3 27-15,2 0-59 0,1 3-13 16,1-4-12-16,-2-1-7 0,2 4-4 15,-4-1 0-15,3 2 2 0,-2-1 1 16,-1 0 4-16,1 4 8 0,1 2 0 16,-2-2 1-16,1-1 4 0,0 0-3 15,1 2 0-15,-1-2 0 0,3 4-4 16,0-2 0-16,-1-2 0 0,0 0-1 0,2 0 1 16,-2-3 1-16,-1-1-3 0,2 1 0 15,1 2-1-15,0 0-13 0,3-1-16 16,0-3-47-16,1-2 24 0,0 1-54 15,4-2-156-15</inkml:trace>
  <inkml:trace contextRef="#ctx0" brushRef="#br0" timeOffset="297676.1444">14145 10325 174 0,'5'0'67'0,"2"-2"-28"16,-2 2 14-16,1 0-31 0,2 2-10 16,0-1-6-16,-1 0-1 0,0 1-5 15,-1 0 4-15,2 1 10 0,0-2 5 16,1 2 9-16,1-3 8 0,2 0 0 15,-1 2 2-15,5-2 0 0,-1-2-10 16,1 2-8-16,2 0-6 0,2-2-8 16,0 4-3-16,-1-2 2 0,0 1-5 0,-1-2 1 15,-5 2 3-15,0 0-8 0,1 0-91 16,-1 2 56-16,-3-3-51 0,-8-1-354 16</inkml:trace>
  <inkml:trace contextRef="#ctx0" brushRef="#br0" timeOffset="298187.1499">15108 10227 730 0,'-14'0'194'16,"6"-8"-83"-16,5 5 74 0,3 0-156 15,3-3-29-15,5-4-24 0,2 2-52 16,3-1-37-16,0 3 98 0,-3 6-171 0,-1-3 42 16,-4 6 29-16,-4 0-461 0</inkml:trace>
  <inkml:trace contextRef="#ctx0" brushRef="#br0" timeOffset="298474.8143">15278 10577 589 0,'-5'3'203'15,"0"-3"-109"-15,5 0 61 0,0 0-119 16,5-1-57-16,4 1-31 0,1-2-32 16,-1 1-14-16,-3 1-7 0,-3 0 6 0,-3 3 18 15,-5 2 19-15,-4 4 28 0,-7 4 41 16,-4 3 19-16,-3 6 7 0,-4 2 8 16,1 1-4-16,0 4-5 0,0-4-4 15,3-1-6-15,4-4-27 0,3-3 100 16,2-9-192-16,4-7 90 0,2-1-26 15,-4-10-587-15</inkml:trace>
  <inkml:trace contextRef="#ctx0" brushRef="#br0" timeOffset="300221.6073">15728 10075 123 0,'-2'-2'97'0,"1"2"-18"0,0-1-1 16,1 0-11-16,0 0-20 0,0 1-9 16,0-3-7-16,1 2-12 0,2-2-6 15,-2 1-4-15,3-1-5 0,0-1-1 16,0 0 0-16,1 0-2 0,0 0-1 0,0 1 3 16,0 0-2-16,0 0 0 0,2 1 4 15,-1-1 1-15,1-1 4 0,0 1 5 16,2-1-1-16,0-3 2 0,-1 1 1 15,4-2-3-15,-1 2-2 0,0-2-3 16,3 3-4-16,1 0-1 0,-1 2 1 16,-1 2-5-16,3 1 1 0,2 0 1 15,-1 5-3-15,1 1 1 0,-2 5 2 0,0 2-2 16,-5-2 5-16,-3 5 3 0,0-1 0 16,-4-1 3-16,-3 3 7 0,-1 2-1 15,-2 1 1-15,-4 3 1 0,-1 0-2 16,-5 0 1-16,-1-2 2 0,-2-1-4 15,-1 0 2-15,1-3 3 0,-2-2-1 16,2-2 2-16,-1-1 0 0,1-5-5 16,-2 1-2-16,0-2-3 0,-1-2-5 0,0 0-3 15,0-1 0-15,0-1-4 0,2 0 0 16,1-2 4-16,1 1-6 0,0 0 3 16,2 0 2-16,0 5-4 0,2-2 1 15,4-1 2-15,-1 4-4 0,2 1 3 16,1-2 1-16,2-1-3 0,-2 0 0 15,1-2 1-15,-1 1-2 0,2 0 0 16,2-2 3-16,0 1-3 0,1-1 0 0,2 1 4 16,0 0-3-16,3-1 2 0,-3-1 2 15,3 2-4-15,1-2 0 0,2 1 5 16,0-1-6-16,2 1 2 0,0 1 2 16,-2-2-3-16,2 2 2 0,0 1 1 15,-2 0-2-15,0-2 1 0,0 2 3 16,0-1-4-16,0-1 1 0,2 1 3 15,-1-2-2-15,0-1-2 0,-1-1 3 0,2 1-2 16,-4-3-1-16,4 1 3 0,-1-1-4 16,2 0 1-16,-3 0 2 0,2-1-2 15,0-1 0-15,-2-1 4 0,-2 0-10 16,1 1-11-16,0 0-14 0,-1-1-33 16,0 1-95-16,1-1 47 0,-4 1-93 15,-3-3-323-15</inkml:trace>
  <inkml:trace contextRef="#ctx0" brushRef="#br0" timeOffset="300973.5421">16671 10019 543 0,'-3'-5'244'0,"0"0"-94"0,-1 1 38 16,2 3-98-16,2 1-39 0,2 0-28 16,0 0-35-16,0 1-28 0,-1 2-14 15,1 1-11-15,0 1-35 0,-4 4-54 16,2 2-23-16,-3 0 18 0,-5-1-88 0,-5 3-34 15</inkml:trace>
  <inkml:trace contextRef="#ctx0" brushRef="#br0" timeOffset="301216.5941">16612 10399 639 0,'-8'4'154'0,"3"-1"-76"16,5 2 67-16,0 3-148 0,0 0-31 15,5-1-20-15,-5 0-16 0,0-2-6 16,0 1-2-16,-3 3 11 0,-4 0 14 16,-7 3 19-16,-1 5 20 0,-4-1 13 0,-4 0-9 15,-2-1 10-15,5-2-77 0,-3-4 45 16,6-5-52-16,3-1-245 0</inkml:trace>
  <inkml:trace contextRef="#ctx0" brushRef="#br0" timeOffset="301921.3978">17183 9959 330 0,'-4'-2'202'0,"0"1"-64"0,1 0 9 16,1 0-58-16,2-1-23 0,4 1-27 0,1 0-22 16,3-2-13-16,-1 1-10 0,4-2-1 15,-2 0-2-15,-2 1-7 0,2 1 0 16,3 0 6-16,-3 2-3 0,0 2 3 16,1 0 5-16,-2 2 0 0,-3 1 3 15,-2 2 3-15,-2 0-3 0,-1 4 1 16,0-1 3-16,-4 2-3 0,0 1 2 15,-2-1 5-15,-3 0-2 0,-1 0 2 16,-1-2 6-16,1 0 0 0,-3 1 4 0,0-1 3 16,-2 0 0-16,-1 0-1 0,0-1 2 15,-1 1-6-15,3-1-2 0,1-3-2 16,2 0-5-16,4-2-4 0,2 0 2 16,1-1-3-16,4-1-2 0,0 2 3 15,2 0-4-15,2 1 0 0,4 2 2 16,2-2-2-16,6 0 0 0,-2 0 4 0,4 0-4 15,1 3 2-15,0 0 1 0,-4-3-3 16,0 3 2-16,1 2 2 0,-4 0-3 16,0 1 0-16,-2-1 2 0,-1-1-3 15,-2 0 4-15,-2-4 0 0,-5 3-3 16,1-3 0-16,-1 5 4 0,-2-3-3 16,-1 3 3-16,-3 0-1 0,-2 3-2 0,-4-1 2 15,1 1 2-15,-6-3-4 0,0 2 1 16,1-2 2-16,-3 0-3 0,0-1 0 15,0 0 3-15,-2-1-3 0,-1-3 0 16,0-4 1-16,2-1-11 0,2-1-15 16,1-1-13-16,1-2 292 0,2-4-408 15,4-1 167-15,1 0 93 0,3 0-1331 16</inkml:trace>
  <inkml:trace contextRef="#ctx0" brushRef="#br0" timeOffset="306236.634">11324 9585 34 0,'0'-1'55'0,"-2"-1"-16"0,2 1-2 0,0 1-2 16,0 0-15-16,0-1-4 0,2-1-8 15,-2 1-4-15,1 0 0 0,-1 0-5 16,1-1 0-16,-1 2 4 0,0-1 3 16,0 1 11-16,0 1 7 0,0-1 3 15,0 0 4-15,0 0 6 0,0 2-1 16,-1-2-4-16,1 0-7 0,0 0-8 16,-1 0-4-16,2 1 0 0,-1-1-3 0,0 1-2 15,1-1 2-15,2 0 0 0,-2 0 1 16,0 0 4-16,1-1-3 0,-1 2 0 15,0-1 0-15,2-1-2 0,-2 2-3 16,2-1 2-16,-1 0-4 0,1 1-1 16,-2-1 1-16,2 2-2 0,-1-2 0 15,0 0 2-15,0 0-2 0,-1-3 0 16,2 2 3-16,-2 0-1 0,1-1 1 0,0 1 1 16,1 0-2-16,-2 1-1 0,2 1 2 15,-1-1-4-15,1 1 0 0,1 1 1 16,0-1-4-16,-1 1 2 0,0 0 1 15,0-2-2-15,-1 1 1 0,-1 0 2 16,2 2 1-16,-2-3 4 0,2 1 6 16,-1 1 1-16,1 0 2 0,0-1 4 15,0-1-3-15,1 2-2 0,3-1 0 0,-1-1-8 16,2 0-4-16,1-1 2 0,1 1-5 16,-1-3 0-16,2 1 2 0,-2 2-4 15,1-3 2-15,-2 3 1 0,3-3-3 16,-3 5 1-16,1-2 3 0,0 0-4 15,-1 0 3-15,-2 1 4 0,5 0 0 16,-1 2 2-16,-1-6 4 0,0 6-1 16,5-1 1-16,-5-2 1 0,1 2-5 0,3-2 2 15,1-3-1-15,-3 6-6 0,3-3 1 16,3 0 0-16,-4 1-3 0,1-1 0 16,1 1 1-16,-4 1-3 0,-1 0 1 15,-1-1 2-15,0 2-3 0,-1 0 0 16,1 0 4-16,-4-1-4 0,3-1 1 15,-2 2 2-15,0-2-3 0,2 1 1 16,1 1 4-16,0 0-6 0,0-1 1 0,2-2 3 16,-2 1-4-16,0-1 1 0,0-1 2 15,1 0-2-15,0 0 1 0,1-2 2 16,-1 0-3-16,-2 2 1 0,2-1 2 16,-1 0-8-16,-1 2-7 0,-3-1-7 15,0 0-16-15,-4 1-22 0,2 0-17 16,-3-2-71-16,0 1 30 0,-1-1-68 0,-2 2-174 15</inkml:trace>
  <inkml:trace contextRef="#ctx0" brushRef="#br0" timeOffset="307386.335">11331 9697 116 0,'-2'1'103'0,"-1"-1"-20"16,-1 0-2-16,3-2-15 0,0 3-14 16,1-1-11-16,-1 0-16 0,-1-1-9 15,2 2-4-15,-1-2-8 0,2 2-1 16,-1 0-1-16,0 1-3 0,0-2 0 15,2 0 2-15,-2-2-2 0,0 4 1 16,0-1 2-16,1-1-3 0,0 0 1 0,2-1 3 16,-1 3-3-16,0-2 2 0,0-1 2 15,-1 1-3-15,-1-3 2 0,2 1 4 16,-1 3-4-16,0-2 1 0,2 1 3 16,-2 0-5-16,2 1 2 0,-2-1 2 15,2 0-4-15,-2 1 1 0,-1 1 1 16,2-2-3-16,0 1 0 0,-1-1 2 15,2 0-3-15,-1 0 1 0,-1 1 3 0,2 1-3 16,0-2 4-16,-1 1 3 0,1-1-1 16,1 1 1-16,0-1 6 0,-2 0-3 15,2 0 2-15,1 1 2 0,-1-1-4 16,-1 3 2-16,0-3 2 0,0 1-6 16,1 1-1-16,0-1 2 0,1-1-4 15,-1 0-1-15,1-1 1 0,1-1-3 16,2 2 1-16,1-2 3 0,1-1-5 0,1 2 1 15,-2-2 2-15,2-2-3 0,-2 0 0 16,3 0 3-16,-3 1-5 0,0 0 1 16,-1 4 3-16,1 0-4 0,-1 1 1 15,-1 1 2-15,1 0-3 0,-3 2 0 16,0-3 3-16,-2-1-5 0,2 0 2 16,-1 0 3-16,1 2-4 0,1-2 1 15,2 2 2-15,-1-2-3 0,-1 1 2 0,2 1 1 16,0-2-3-16,-2-2 2 0,-1 2 2 15,3-1-3-15,-2 0 0 0,-3 0 3 16,2 1-3-16,2 1 0 0,-2 3 3 16,0-3-4-16,1 0 1 0,1 5 3 15,-1-5-3-15,1 3-1 0,-2-3 3 16,1 0-3-16,-2-1 0 0,1 0 4 16,-1 0-6-16,5 0 2 0,-2 0 5 0,0-1-6 15,0 1 2-15,-1 1 3 0,-1-1-3 16,2 0 1-16,2 3 1 0,0-2-4 15,0 0 2-15,0 1 1 0,0 0-4 16,0 1 3-16,-1-3 2 0,-1 1-3 16,2 3 1-16,-3-4 3 0,0 0-4 15,2 0 0-15,-2 1 3 0,1-2-3 0,0 0 0 16,2 1 3-16,2 0-4 0,-2-3 3 16,1 3 1-16,3 0-3 0,-1 0 0 15,-3-1 3-15,2 2-4 0,-2 2 2 16,3-2 2-16,-4-1-5 0,2-1 1 15,-1 2 4-15,-1 0-9 0,-1-2-9 16,2 0 29-16,-1-1-142 0,0-1 77 16,-6-6-64-16,-2-8-474 0</inkml:trace>
  <inkml:trace contextRef="#ctx0" brushRef="#br0" timeOffset="312060.6204">17621 10070 471 0,'-14'-2'126'0,"-3"2"-45"0,3 0 48 16,4 0-101-16,3 2-2 0,1 1-1 0,2 1-27 15,0 1-24-15,3 1-18 0,1 0-30 16,0 0-52-16,0 3-3 0,2-2-24 16,3 2-48-16,-1-3 70 0</inkml:trace>
  <inkml:trace contextRef="#ctx0" brushRef="#br0" timeOffset="312333.4203">17790 10476 560 0,'-16'7'149'15,"-2"1"-60"-15,3 1 58 0,2 3-116 0,-1-3-5 16,-2-2-3-16,3 2-15 0,0-2-4 16,-2-1-8-16,1-1-6 0,-2 2-7 15,0-1-16-15,-4 1-10 0,0 2-5 16,-1 2-10-16,-1 0-4 0,0 2 0 16,2-2-2-16,0-1 3 0,1 1 9 15,2 0-47-15,-1 0 29 0,4-4-27 0,2-3-160 16</inkml:trace>
  <inkml:trace contextRef="#ctx0" brushRef="#br0" timeOffset="312893.978">18512 9921 222 0,'-7'2'156'16,"2"-2"-40"-16,-3 0 2 0,-1 0-31 16,3 3-28-16,-5 1-18 0,0 1-13 15,0 3-16-15,0 1-6 0,-2 4 0 16,0 1-5-16,-2 2 0 0,-1-1 3 0,1 5-4 16,-3-5 2-16,1 6 2 0,1 1-3 15,1 6 6-15,-2-1 7 0,2 7 1 16,2-6 5-16,3-2 3 0,1-4-2 15,3-1 0-15,3-6 0 0,-1 0-10 16,4-3-2-16,0-3-1 0,2-2-6 16,2-1 0-16,1 0 3 0,4-5-6 0,2 1 4 15,1-1 1-15,7-1-3 0,-1 0 2 16,3-1 1-16,-1-6-5 0,0 3 3 16,0-1 2-16,2 0-6 0,-3 0 3 15,2 1 0-15,-3 0-2 0,-3-2 1 16,3-1 1-16,-1 2-3 0,0-1 0 15,-2 2-1-15,1 2-5 0,-5 0-8 16,2 2-12-16,0 0-35 0,-1 0 55 0,-2 1-141 16,2 2 51-16,-6-3-45 0,-5-2-399 15</inkml:trace>
  <inkml:trace contextRef="#ctx0" brushRef="#br0" timeOffset="313257.9635">18638 9981 385 0,'-10'-13'124'16,"2"2"-35"-16,3 5 33 0,-1 1-80 15,1 1-6-15,0 1-3 0,1 2-19 0,0 0-7 16,2-1-2-16,3 2-5 0,-3 3-1 15,2 0 4-15,-2 2-5 0,1 3 4 16,-2 2 3-16,2 4 0 0,-1 1 5 16,0 1 5-16,-2 1 1 0,1 2 0 15,-4 2 2-15,1 3-3 0,-2 7-3 16,-1 5 0-16,-3 4-6 0,-1 1-2 16,0-1 2-16,-2-1-5 0,-2-4 1 15,2 0 1-15,-3-2-4 0,2 2 2 0,2-4 2 16,3-2-4-16,0-7 2 0,2-5-7 15,3-5-17-15,1-5-27 0,-1-3-48 16,8-4-48-16,-1 0 17 0,3-2-105 16,0-6-88-16</inkml:trace>
  <inkml:trace contextRef="#ctx0" brushRef="#br0" timeOffset="313802.0751">18175 9754 150 0,'-4'-11'111'0,"2"0"-5"16,0 6 5-16,1 0-15 0,0 1-1 16,1 2-1-16,-1 1-10 0,1 1-7 0,0-1-6 15,-2 0-12-15,1-1-12 0,1 2-10 16,1 0-15-16,2 3-7 0,1 3-5 16,3 2-8-16,2 2-4 0,6 4 4 15,1 2-4-15,1-2 2 0,2 3 4 16,-1 3-6-16,4 1 2 0,-2 2 4 15,-2 4-5-15,0 3 1 0,1 0 3 16,-2-1-4-16,0 1 1 0,2-2 3 0,-2 1-3 16,2 2 0-16,-1 1 1 0,5 3-2 15,-1 2 1-15,3-2 5 0,1-3-4 16,3-5-1-16,-2-2 5 0,3-4-5 16,2-1 3-16,-1-1 4 0,-1 2-4 15,-1-3 0-15,-2-1 4 0,-1-1-4 16,-5 1-1-16,-6-3 2 0,1 0-5 0,-6-2-1 15,-1-2 3-15,-1-5-10 0,-1 1-6 16,-4-5-6-16,0-1-14 0,-3 0-13 16,0-4-10-16,-4-5-118 0,0-4 60 15,1-4-69-15,-3-2-388 0</inkml:trace>
  <inkml:trace contextRef="#ctx0" brushRef="#br0" timeOffset="314240.0424">18836 9778 79 0,'0'-11'25'0,"0"-2"-11"16,2 0 8-16,1-1-10 0,0 1 3 16,-3 3 11-16,3 2 16 0,-2 3 12 15,-2 1 12-15,-3 4 7 0,-3 0-3 16,-4 2-4-16,0 9-4 0,-5-2-15 0,0 7-11 16,-1 4-7-16,-1 2-6 0,-1-2 0 15,1 5-1-15,-4-2-7 0,0 3-3 16,2 2 2-16,-5 2-7 0,2 2 1 15,0-1 0-15,1 0-3 0,-3 0-2 16,1 0 4-16,-1-2-3 0,-4 5 1 16,-2-2 2-16,0 4-2 0,1-1 2 15,0-2 6-15,1-2-2 0,2-1 3 16,0-4 6-16,1-2-4 0,1-3 1 0,9 0 0 16,2-6-7-16,3-1 0 0,6-2-2 15,1-1-5-15,2-2-4 0,2-1-10 16,0-1-11-16,2-1-19 0,2-2-26 15,0-2-86-15,1 0 39 0,-2-2-80 16,-3-2-255-16</inkml:trace>
  <inkml:trace contextRef="#ctx0" brushRef="#br0" timeOffset="323698.258">11938 9005 34 0,'-7'1'39'16,"2"-1"-15"-16,-3 2 0 0,3 0-5 16,-2 1-7-16,2 1-4 0,-3-2-6 0,3 2-2 15,-1 0 0-15,1 0-2 0,-3 0 1 16,3-2 2-16,-3 1-3 0,2 1 1 15,-3-1 2-15,-1 0-2 0,1 5 1 16,0 1 4-16,0 0-1 0,-1 4 5 16,2 2 6-16,-2 2 0 0,2 1 5 15,1 4 4-15,-2-1-1 0,1-1 1 16,3-1 1-16,0 1-5 0,1-2-1 0,2 0 0 16,0-1-7-16,-2-2-2 0,1-1 1 15,1 2-6-15,-1-2-1 0,3 4 2 16,0-3-5-16,1 0 2 0,2-1 3 15,-2-3-5-15,2-2 2 0,-3 2 2 16,3-2-3-16,-2-2 1 0,-1 3 3 16,2-3-4-16,1 1 1 0,-2 2 3 15,3 1-2-15,0-2 1 0,0 1 3 0,0-4-3 16,1 1 3-16,-1-2 3 0,2 1-4 16,-2 1 0-16,2-1 3 0,1 2-5 15,-1 1 0-15,2 0 2 0,0 0-5 16,0 1 0-16,1 1 5 0,0-2-5 15,-2-2 1-15,2 3 1 0,2-1-3 16,-2-2 1-16,2 0 3 0,1 0-4 16,0 0 2-16,2-5 3 0,1 0-3 15,2-2 2-15,2-3 3 0,3 2-1 0,-3-4-1 16,1-3 5-16,0 2-4 0,1-2 0 16,-3-1 4-16,4 0-5 0,1 0 0 15,-1-3 4-15,-3 1-4 0,3-4 1 16,-4 1 4-16,-3 0-3 0,0 0 0 15,-1 0 4-15,2 2-4 0,-5-3 1 16,1-3 1-16,1 0-4 0,-5-2-1 0,-2 0 3 16,-2 0-5-16,0 3 2 0,-2-2 3 15,-2 1-3-15,0 1 2 0,-1 1 4 16,-2-1-5-16,-2 0 1 0,-2 2 2 16,-3-3-5-16,0 0-1 0,-3-3 3 15,0-2-5-15,1 0 1 0,-3-1 3 16,2 0-5-16,-2 2 3 0,0 4 3 0,0 2-4 15,-1 4 0-15,-1 1 3 0,-3 2-3 16,2 1 2-16,0 2 0 0,3 0-4 16,-2 2 0-16,3 2 2 0,-1 2-6 15,-2 4-2-15,0 1-5 0,-1 2-10 16,0 1-9-16,0 2-10 0,0 3-13 16,-1 2-3-16,0 6-47 0,0 5 16 15,2-1-22-15,2 5-138 0</inkml:trace>
  <inkml:trace contextRef="#ctx0" brushRef="#br0" timeOffset="325214.5292">12219 10553 47 0,'0'-4'61'0,"0"0"-11"0,3 0-2 16,-2 0-4-16,2 1-7 0,-2-1-1 0,0-2-7 16,-1 0 2-16,0 2 6 0,0 0-2 15,2-1 0-15,-4 3 1 0,2-1-9 16,2 0-6-16,3 1-3 0,0-2-12 16,5 0-3-16,2-1 2 0,3 1-7 15,2-2 1-15,1-1 3 0,0 1-3 16,2-1 1-16,0 1 1 0,1-2-2 15,1 2-1-15,1-2 5 0,-1 3-4 16,1-2 0-16,-2 4 4 0,1-3-3 0,-2 2 1 16,2 1 4-16,-1-1-2 0,3 0 1 15,-1 1 5-15,3-1-3 0,1-2 2 16,-2 2 4-16,-1-1-4 0,2-3 3 16,-3 2 3-16,3-1-3 0,-2 0 1 15,2 0 1-15,-3 2-6 0,1 0 2 16,-2 0-1-16,-1 0-7 0,0 1 0 0,0 0 2 15,-3 1-4-15,-1 1 2 0,-2 0 0 16,-2 2-3-16,-3 0 1 0,2-1 0 16,-4 5-3-16,-1-1 2 0,0-1 1 15,-2 3-5-15,0-2 3 0,-1 2 3 16,0 0-3-16,0-1-2 0,-1-1-2 16,0 2-9-16,-2-4-7 0,1 2-12 15,-1-1-6-15,-1 2-63 0,0-3 28 0,-1 3-38 16,-2-4-195-16</inkml:trace>
  <inkml:trace contextRef="#ctx0" brushRef="#br0" timeOffset="325714.4978">12254 10573 114 0,'9'-3'68'0,"-2"-3"-20"15,3 3 8-15,2-3-18 0,-2 1-10 0,3-1-7 16,4-1-2-16,-1 0 0 0,1-4-5 16,2 4 3-16,2-2 4 0,1-2-3 15,-1 2 1-15,2 3 3 0,1-2-4 16,-1 3-2-16,2 0 0 0,2 0-7 15,0 1 1-15,1 1 0 0,2-1-4 16,1 3 0-16,-1-2 1 0,-2 1-4 16,2 1 3-16,-5-1 1 0,1-2-5 0,-3 2 1 15,1-2 3-15,-6 1-5 0,2 2 1 16,-3 2 2-16,1-1-5 0,-2 2 1 16,-1 0 0-16,-2 0-21 0,0-2-72 15,-2 1 47-15,4 0-59 0,-4-1-283 16</inkml:trace>
  <inkml:trace contextRef="#ctx0" brushRef="#br0" timeOffset="330030.4657">28631 8960 25 0,'-1'-1'22'0,"2"-2"25"0,-1 0 2 16,3 1 5-16,-4 1 9 0,1-1 12 16,0 2 0-16,-2-1-5 0,-1 0-3 15,0 1-11-15,-1-2-10 0,2 2-5 16,-1-1-13-16,3 2-4 0,-3 1-4 16,2 0-6-16,-1 0 0 0,0 1 2 15,0 1-5-15,-1 1 2 0,-1 1 3 0,0-3-3 16,0 3 1-16,-1 0 4 0,0 0-1 15,3 4 4-15,-5 0 4 0,2 0-4 16,0-1 4-16,-3 1 2 0,2-2-3 16,-2 0-2-16,0 4 1 0,-1 3-6 15,-1 6 0-15,0 2 0 0,-1 5-6 16,-2-2-2-16,2 2 5 0,0-2-7 16,-1 0 4-16,-3-3 5 0,4 2-2 15,-2-1 3-15,-3 2 4 0,4 1-5 0,1 4 2 16,0 0 0-16,3-2-6 0,1-2-2 15,2 1 1-15,3 4-7 0,-2 3 1 16,1 2 1-16,-2 2-5 0,3-1 1 16,-2-3 2-16,-3-5-5 0,3-3 2 15,2 0 2-15,4-3-3 0,-3 3 1 16,2 0 3-16,1 0-3 0,4-5 3 0,-1 0 3 16,3-6-5-16,4-2 1 0,-2-5 4 15,5-1-5-15,5-6 1 0,2-2 0 16,0 0-3-16,6-4 2 0,-1-5 1 15,-1-2-6-15,2-3-4 0,0-3-7 16,1-5-13-16,-3 0-15 0,-3-5-16 16,0-1-31-16,-2-3-112 0,-3-4 57 15,0-8-85-15,-7-4-376 0</inkml:trace>
  <inkml:trace contextRef="#ctx0" brushRef="#br0" timeOffset="330696.3243">28776 8051 227 0,'-4'-4'153'0,"0"0"-56"0,1 2 9 16,1 2-29-16,1 2-41 0,-2 5-14 16,3 1-6-16,-1 2-7 0,1 3-8 15,0 1 1-15,0 3 4 0,0 0-5 16,1 3 1-16,-1-1 4 0,-1-3 0 16,-1-3 6-16,2-2 4 0,0-3 1 15,0-1 3-15,2-1 5 0,2-1-4 16,-1 0-1-16,4-3 1 0,-1-1-6 0,2-1-1 15,1-1 2-15,0-3-5 0,1 0-1 16,2 0 2-16,-4 0-6 0,0-5-1 16,-2 3 2-16,-2-3-5 0,0-3 1 15,0 1 1-15,-3-2-5 0,0 0 2 16,-1 0 4-16,-2 0-6 0,-4 0 1 16,0 4 6-16,0-1-3 0,-5 1 1 15,2 1 7-15,0 5-3 0,1 1 4 0,-2 2 5 16,2 1-5-16,1 4 2 0,0 6 2 15,-2 0-5-15,1 5 0 0,1 0-1 16,-2 0-6-16,1 2 0 0,3 1 2 16,2-5-5-16,2 2 1 0,1-3 1 15,4-4-2-15,1-1-4 0,1-5-6 16,3-1 204-16,4-2-363 0,-5-7 171 16,-8-13 16-16,4-16-1240 0</inkml:trace>
  <inkml:trace contextRef="#ctx0" brushRef="#br0" timeOffset="335294.9854">7893 15118 69 0,'-9'0'72'0,"0"0"-8"16,0 0 0-16,-2-1-3 0,2 2-9 0,0-2-6 15,2-1-3-15,-2 1-3 0,0 0-10 16,1-1-6-16,-2 1 0 0,-1-3-8 16,5 2-1-16,-1-1-1 0,0 2-5 15,1-2 1-15,3 1 2 0,-4 0-5 16,1 1-1-16,1-1 2 0,-7 0-6 15,-1 2-1-15,0 0 3 0,-1 2-5 16,-4-2 1-16,3 0 2 0,-2 1-4 0,-4 1 4 16,1 0 6-16,-2-1-2 0,0 0 6 15,0 1 8-15,1 0 2 0,1 1 7 16,0-1 6-16,1 1 1 0,0-1 2 16,-2 0 4-16,0-1-6 0,1 0-4 15,-2 2-3-15,1-2-9 0,1 1-6 16,-2 1-1-16,2 0-9 0,4-2-3 15,-3 3 1-15,3-1-2 0,2 1 1 0,-6 1 1 16,1 0-3-16,0 0-1 0,-5 3 3 16,0-2-3-16,-1 1 0 0,0-2 3 15,-1 0-2-15,0 1-2 0,0 2 5 16,2 2-3-16,-1 2 1 0,1 2 2 16,3 3-2-16,-1 0-2 0,2-1 4 15,0 3-4-15,2-1 1 0,2 1 4 16,0-2-5-16,3 5 1 0,0-1 3 0,-1 0-3 15,1 0 1-15,2-1 2 0,-2-3-5 16,-1 1 1-16,2 0 4 0,-4-1-4 16,2 0 2-16,0 1 2 0,0-4-3 15,1 0 2-15,4-1 5 0,3-1-5 16,2 2 3-16,0-1 1 0,4-2-3 16,0 2 1-16,1-3 2 0,0-1-6 15,1-1 2-15,0 0 2 0,3 0-3 0,1 1 0 16,-1 0 1-16,1 4-3 15,-1 2 1-15,2 1 2 0,-1 0-3 0,3 4 1 16,0-2 4-16,0 0-3 0,-1-3-1 16,2 2 4-16,2-3-5 0,2-1 3 15,3 0 1-15,4-2-3 0,-1-3-1 16,2 1 5-16,1-1-4 0,4-2 1 16,-1 2 2-16,2 1-5 0,2-1 3 0,0 0 3 15,-1-1-5-15,2 2 2 0,-1-1 3 16,0 1-5-16,-1 1 3 0,1-2 1 15,1 0-3-15,-3 0 1 0,1-3 2 16,-5-1-4-16,2 1 2 0,-3-4 2 16,3 3-4-16,1-3 1 0,4-2 4 15,-3 4-5-15,2-6 3 0,-1 3 2 0,1-1-5 16,-2-2 1-16,2 1 5 0,0-1-6 16,-1-1 4-16,0 2-1 0,0-4-2 15,-2 1 0-15,2 0 3 0,-2-1-5 16,-3-5 2-16,2 4 4 0,-1-5-6 15,-2-1 3-15,0-1 3 0,0-3-3 16,-2-2 0-16,3-3 3 0,-3-4-3 16,3-4 0-16,0-2 3 0,-4-3-5 15,1 2 2-15,-1 3 3 0,0-1-4 0,-2-1 1 16,1 1 4-16,0-2-5 0,0-2 5 16,-1 0 3-16,-2 3-2 0,0 0-1 15,-2-1 4-15,-2-1-2 0,-2 1 0 16,-2-3 1-16,-5 2-5 0,-3-3 0 15,0 4 4-15,-1 6-5 0,-4 1-1 16,-1 2 4-16,-2 0-2 0,-2 0 4 0,-3-3 3 16,1 4-3-16,-2-1 3 0,-3 4 4 15,-1 2-5-15,-3 2-1 0,1 1 1 16,-1 1-6-16,-2 2-1 0,-3 2 1 16,-1 2-3-16,-4 2 0 0,-1 6 3 15,0-2-4-15,-2 2 2 0,-3 2 1 16,3-1-3-16,-6 3 0 0,-1-2 4 15,-3 1-4-15,3 3 1 0,-4 1 2 0,4-1-4 16,3 6 0-16,1 3 3 0,1-1-7 16,-3 3 0-16,3 6 0 0,-2 1-3 15,1 0 1-15,4 2 2 0,-1 0-4 16,4-6 3-16,-3 0 5 0,0-1-1 16,-2 2 2-16,4 2 3 0,1 5-2 15,3 3 0-15,3-3 3 0,2 0-3 16,3-4 0-16,2-1 4 0,3-2-6 0,1 1 3 15,2-7 3-15,1 2-4 0,0-7 0 16,0 3 1-16,1-1-5 0,0-1 1 16,-1 2 1-16,1 0-4 0,3 1 3 15,-2-1 2-15,3 0-3 0,1 1 3 16,2 0 5-16,-1 3-4 0,3 0 1 16,0 1 2-16,0-1-4 0,3-2 1 15,1 1 2-15,1 2-4 0,1 1 2 0,2 3 3 16,0 4-4-16,1 1 1 0,1-3 4 15,-2 2-4-15,1-4 1 0,1 0 2 16,0-1-3-16,2-3 0 0,0-4 3 16,0 0-4-16,3-2 2 0,1-2 2 15,4-1-4-15,4 4 2 0,3-3 2 16,3 2-4-16,6-1 1 0,1 1 5 16,1-4-6-16,2-2 1 0,2-5 2 0,-2-1-2 15,1-2 2-15,3-2 1 0,-1-3-4 16,-1 1 0-16,0 0 5 0,-4-2-6 15,2-1-2-15,-2 1-4 0,0-4-9 16,2 1-10-16,-1-3-7 0,-2 1-20 16,-1-5-14-16,-1-3 66 0,-3-7-152 15,1-7 65-15,0-6-8 0,1-2-486 0</inkml:trace>
  <inkml:trace contextRef="#ctx0" brushRef="#br0" timeOffset="336694.697">29941 9285 338 0,'-7'-6'113'16,"2"3"-42"-16,0-1 37 0,3 1-64 15,2 2-11-15,1-3-8 0,1 1-4 0,1 0-2 16,-2-3-12-16,4 1-2 0,-1 1 2 16,-1-1 2-16,-2-1 8 0,0 1 10 15,-1 3 2-15,-1 0 7 0,0 0 5 16,-2 1-3-16,-1 2-3 0,-2 1-3 16,-4-1-9-16,-1 0-3 0,0 3-1 15,2 4-6-15,1-2-1 0,2 3 2 16,-1 0-7-16,1 0 0 0,-2-1 1 0,2 5-6 15,0-1 1-15,0-1 2 0,2 3-3 16,0-1-1-16,-2-1 3 0,1 2-4 16,-1 0 4-16,0 3 8 0,-2 2 0 15,2 1 8-15,-2-1 9 0,0 0 0 16,-2 1 5-16,0-4 2 0,-3 0-7 16,3-8-3-16,-2 1-4 0,7-3-8 15,-2-1-3-15,3 2-2 0,1-2-6 0,0 3 0 16,0-3 1-16,0 0-5 0,0-2 2 15,-1 0 1-15,0 0-4 0,-1 1 0 16,0-2-4-16,-2 1-10 0,0-3-7 16,0 0-8-16,-2-1-15 0,2-2-16 15,-1-1-18-15,1-1-24 0,1-1-95 16,1-2 48-16,3-1-76 0,2 1-318 16</inkml:trace>
  <inkml:trace contextRef="#ctx0" brushRef="#br0" timeOffset="337077.6085">29275 9548 350 0,'-11'0'221'0,"0"0"-115"0,3 0 30 16,5 0-34-16,3 0-78 0,3-2-14 15,1 2-2-15,5-1 0 0,1-2-4 16,2 1 0-16,1-2 2 0,1 1-5 16,1 2 1-16,1 0 2 0,3-2-3 0,-1 3 2 15,1 0 3-15,-3-1-3 0,-2 1 4 16,4 0 7-16,0 0 0 0,5 0 5 16,2 0 2-16,6-5-1 0,1 3 2 15,0-1 0-15,2-4-7 0,1 1-3 16,2-1-1-16,-1 0-5 0,1-2-2 15,5 0 1-15,0-2-5 0,-1 2 1 16,-1 0 2-16,-2 0-5 0,-5 0 3 16,1 3 2-16,-9-3-6 0,0 1-4 0,-3 3-11 15,-5 1-19-15,-7 0-21 0,-2 4-34 16,-4-1-81-16,-4 2 32 0,1 2-84 16,-2 0-218-16</inkml:trace>
  <inkml:trace contextRef="#ctx0" brushRef="#br0" timeOffset="337544.374">30937 8992 291 0,'-2'1'251'16,"-4"2"-89"-16,1 0 1 0,0 0-33 0,0 5-54 15,0 0-34-15,4 1-17 0,-3-1-12 16,2-2-9-16,2 0-1 0,-1 1 1 16,1 2-1-16,-1 3-2 0,-2 4 2 15,2 5-3-15,1 2 2 0,-3 5 3 16,-2 5 0-16,-4-2 4 0,-1 2 8 16,-4 1-1-16,-2-1 5 0,-2-1 4 0,1 1-1 15,-3 1 0-15,-2-1 2 0,0-4-6 16,0-3-2-16,1 0 0 0,0 0-6 15,1-1-4-15,1 0 1 0,3 3-6 16,3-3-1-16,4-6 4 0,3-3-18 16,2-2-19-16,4-5-4 0,3-9-172 15,1-4 96-15,2-14-133 0,0-11-557 16</inkml:trace>
  <inkml:trace contextRef="#ctx0" brushRef="#br0" timeOffset="352023.6831">13294 16590 253 0,'-7'-1'106'0,"-1"-2"-40"0,3 0 28 16,0 1-45-16,1-2-16 0,0 0-2 16,1-1-11-16,-1-4-3 0,2 1-3 15,2 3-7-15,-3-1-1 0,1 0 0 16,0 4-1-16,1-2 2 0,-2 0 6 16,1 3-2-16,-1 1 3 0,-1-3 7 15,-2 2-2-15,1 2 2 0,0-1 6 0,-4 0-3 16,1-1 5-16,1-2 4 0,0 2-3 15,-4 2 0-15,2-2 1 0,-1 0-7 16,-1-1-2-16,-1 2-3 0,0 0-7 16,2-1-3-16,-2 0 0 0,2 0-4 15,1 1-3-15,0 0 4 0,0 0-5 16,0-3-2-16,1 3 3 0,2 1-4 16,-1 2 2-16,-2-1 2 0,3 1-4 0,-3 2 1 15,0 0 3-15,0-1-3 0,-1 1 1 16,-1 1 2-16,1 0-3 0,0 2 1 15,-3-3 4-15,1 1-3 0,2-2 2 16,0-4 7-16,-1 0-3 0,0 0 1 16,0 0 4-16,-2-2-2 0,2 2-2 15,0 0 3-15,2 1-8 0,-1 1-1 16,1 2 2-16,-4 0-5 0,2 0 0 0,-5 3 4 16,2-1-5-16,-4 0 2 0,4 3 1 15,-6-2-3-15,1-1 4 0,-3 1 0 16,3 3-4-16,-2-1 3 0,3 0 2 15,1-1-3-15,3 2 3 0,-2-3 1 16,1-2-1-16,1-1 2 0,3-1 0 16,-1 0-2-16,0 0 0 0,-1-1 2 15,3 2-4-15,-1 0 0 0,0 0 1 0,2 2-2 16,2 1 0-16,-3-1 3 0,3-2-5 16,-2 1 1-16,0 0 3 0,0-1-3 15,1 3 0-15,0 0 3 0,3 1-3 16,0 1 0-16,0 0 3 0,1 0-3 15,1 0 0-15,-1-1 4 0,4 0-5 16,-1-1 1-16,1-1 4 0,0-1-4 16,0 0 0-16,1 0 3 0,1 3-3 0,-1-1 1 15,2 2 2-15,0 3-3 0,1 0 0 16,1-1 3-16,-2 3-4 0,1-1 1 16,0 0 3-16,1 1-4 0,-1-2 0 15,1-3 4-15,-1-1-4 0,1-3 0 16,-1 1 5-16,2 0-4 0,1 0-1 15,2-1 4-15,1 0-3 0,0-1 2 16,2-1 2-16,0-2-5 0,-1 0 3 0,3-1 3 16,-1 0-4-16,1 0 1 0,2-1 2 15,-1-2-3-15,2 1 0 0,0-1 3 16,1 1-5-16,0-1 3 0,1-1 1 16,1 3-3-16,-1 0 2 0,2-2 2 15,-5 4-4-15,6-3 3 0,-4 1 0 16,2-1-1-16,-1-3-1 0,3 0 3 15,-2 1-3-15,2-4 1 0,-1-1 1 0,1 3-3 16,0-2 0-16,0 2 4 0,1-3-5 16,0 1 2-16,0 0 3 0,-1 0-3 15,0 2-1-15,0 1 3 0,0 2-2 16,-1-2 0-16,-2 3 2 0,-1-2-4 16,3 0 1-16,-2 0 4 0,0 0-5 15,4-1 2-15,-1 0 2 0,-2 0-3 0,0-2 0 16,1 2 4-16,-6 1-4 0,3-1 0 15,-1-3 4-15,0 2-4 0,-3-3 1 16,2-3 4-16,-2 2-6 0,-1 0 2 16,-3-2 5-16,0 0-5 0,-1 3 2 15,-1 2 4-15,-1 0-4 0,0 3 5 16,-2-1 2-16,1 0-2 0,-1-1 1 16,0-2 3-16,-1-4-5 0,-2-2 2 0,3 0 0 15,-2 0-5-15,0-2 0 0,-2 1 0 16,-1-1-3-16,0 1 0 0,-1-2 2 15,-1 0-4-15,-3 4 3 0,1 2 1 16,-2-6-4-16,-1 4 3 0,0 3 1 16,-1-7-3-16,0 2 2 0,-1 2 0 15,1 1-2-15,1-1 1 0,-4 3 2 16,1 2-4-16,-1 7 0 0,-1 1-1 0,-1 3-5 16,-4 0-3-16,-1 12-1 0,-2 1-9 15,-4 1-5-15,-7 2-2 0,1 3-6 16,-7-4 1-16,-1 0 2 0,-1 2-1 15,3-1 4-15,0-3 9 0,5-2 1 16,3-1 2-16,2-3-4 0,1-7 53 16,3-1-185-16,6-1 100 0,2-1-55 15,1-5-647-15</inkml:trace>
  <inkml:trace contextRef="#ctx0" brushRef="#br0" timeOffset="353739.2251">12718 14869 200 0,'-9'-8'73'0,"0"2"-34"15,1 0 22-15,3-1-38 0,1 3-7 16,-1 0 2-16,-1 2-4 0,-3-1 4 15,0 3 7-15,-4 2 3 0,0-2 10 16,1 3 6-16,-1 1 2 0,-2 3 3 16,1-2 6-16,-2 3-4 0,0-3-4 15,0-1-1-15,3 2-11 0,0-2-6 0,2-2-2 16,2 1-9-16,0-2-4 0,1-1-1 16,2 0-7-16,0-2 1 0,1-1 0 15,0 2-3-15,0-3-1 0,1 0 3 16,-1 0 0-16,2 0 5 0,-2 2 6 15,0-2 1-15,0 0 3 0,-2 0 7 16,1-1-3-16,-2 1-1 0,2-1 0 16,-1 1-6-16,0 2-3 0,0-4 0 0,1 4-7 15,-2-3-1-15,2 2 0 0,-1-1-5 16,-1 3 0-16,1 0 1 0,-1-1-4 16,0 2 0-16,0 3 4 0,-1 0-4 15,0-1 1-15,-2 3 2 0,-3-1-4 16,-1-1 3-16,1-1 2 0,1 1-4 15,-3 1 2-15,1 2 4 0,0-1-4 0,-2-1 1 16,-1 4 4-16,1-3-3 0,1-1 1 16,-1 0 3-16,4 1-2 0,0-2 3 15,0 0 4-15,2 1-3 0,-1 0 0 16,-1-1 3-16,2 1-5 0,0-2 1 16,2 2-1-16,0 0-5 0,0 2-1 15,0 2 2-15,0-1-4 0,0 3 0 16,-1-2 3-16,1 1-4 0,1 0 1 0,0 0 3 15,1-3-4-15,0 2 2 0,1-2 2 16,-1-1-4-16,3 2 1 0,-1 1 4 16,1-3-4-16,2 1 1 0,-2-1 2 15,1 1-4-15,1-3 2 0,-1 3 1 16,1-1-4-16,-1 2 1 0,3 1 4 16,0 3-5-16,-1 0 2 0,1 1 3 15,1-1-3-15,0 0 0 0,1-1 4 0,-1 0-5 16,2 1 1-16,0-2 2 0,1 0-3 15,3-3 2-15,-1 1 3 0,2-5-5 16,1 1 1-16,1-2 4 0,2 0-4 16,1 1 1-16,1-1 2 0,1 0-4 15,1-1 3-15,2 1 2 0,0-1-4 16,1 0 1-16,1 2 4 0,0-4-5 16,1 2 2-16,2 0 2 0,0 2-5 15,0-1 2-15,1 0 1 0,-3 1-3 0,-2-1 1 16,-3-1 3-16,2 1-4 0,-1-1 3 15,-3-1 1-15,3 0-3 0,0-1 1 16,-4 1 3-16,2-2-5 0,2 2 2 16,-2 1 2-16,2-1-3 0,2 0 2 15,-1 1 1-15,-1-2-4 0,3 2 2 16,-2-1 2-16,-3 1-4 0,2-1 1 0,-2-1 2 16,2 0-3-16,-1 1 2 0,-1-2 3 15,0 2-5-15,3-2 2 0,-1-2 2 16,4 0-3-16,-1-2 1 0,4 0 2 15,-1-1-4-15,-1 1 2 0,1 0 3 16,4-4-5-16,-1 1 3 0,-4-3 2 16,2-1-5-16,-3 1 2 0,-6 1 3 15,0 1-4-15,-3 1 0 0,0-1 4 0,-6 1-5 16,2 0 2-16,-3-1 3 0,-1-2-4 16,-3 4 1-16,-1 0 3 0,-2-3-4 15,-2 0 1-15,-2 2 4 0,-2-3-5 16,-4-1 0-16,2 3 4 0,-4 0-3 15,-3-1-2-15,-2 0 6 0,-5 1-6 16,0 1 1-16,-2-2 3 0,-3 4-4 16,-2 2 1-16,-2 2 3 0,-3 0-4 0,3 1 2 15,-2 2 1-15,2 1-2 0,3-1 1 16,0 2 2-16,1 0-4 0,2 3 1 16,-1 3-1-16,1 0-10 0,3 6-7 15,-2 2-7-15,2 1-15 0,0 4-15 16,4 3-13-16,-5-1-134 0,5 5 72 15,-7-1-86-15,-6 2-448 0</inkml:trace>
  <inkml:trace contextRef="#ctx0" brushRef="#br0" timeOffset="359457.156">14166 15472 50 0,'-3'-2'31'15,"0"2"-12"-15,2-2 9 0,1 1 0 16,-1 0 9-16,1 1 3 0,-1-3 10 15,-2 5 8-15,2-1 1 0,-2-1 5 16,1 2-2-16,-1 1-11 0,0-3-5 16,1 3-1-16,2-3-9 0,0 1-3 0,-3-1-4 15,3 0-8-15,0 0-3 0,3 1 0 16,-3-2-9-16,1 0-1 0,0 1 0 16,2 1-5-16,-3-1-1 0,0-1 3 15,1 1-5-15,-1 0-1 0,-1 1 4 16,1 0-5-16,-1 2 2 0,-1-1 3 15,4 2-5-15,-4 0 3 0,2 4 4 16,-2-2-6-16,-1 1 2 0,1 0 2 0,0 2-2 16,-2-1 2-16,3-3 2 0,-1 3-3 15,0 1 3-15,0 1 4 0,2 1-6 16,-2 2 2-16,2 0 1 0,0-1-4 16,0-3 0-16,2 3 3 0,-2 0-5 15,0-1 5-15,0-2 3 0,1 3-2 16,-2-3 5-16,2-1 2 0,-1-3-2 15,1 1 0-15,2-2 0 0,-1 0-5 0,0 1 0 16,2-1-1-16,-1 0-4 0,4 0 4 16,2-3 4-16,3-1 1 0,2 0 5 15,4-4 6-15,2-1-1 0,4-3 3 16,3-3-1-16,4-6-4 0,2-2-4 16,-1-5-1-16,4-4-7 0,-2-2 0 15,2 3 0-15,-2 0-5 0,0-1 2 16,-4 3 4-16,-2 0-5 0,-2-1 4 0,1 3 4 15,-2 1-3-15,-1-1 5 0,1 3 5 16,-2 1-1-16,-3 1 5 0,1-3 2 16,0 6-5-16,-2 2-2 0,-1 1 1 15,-1 1-6-15,-4 4-4 0,1 2 0 16,-1-1-7-16,-4 2 1 0,-3 2 2 16,2 1-5-16,-4 1 2 0,-3 0 2 0,0 0-3 15,1 1 1-15,-2-1 5 0,-2 2-4 16,0 0 2-16,-2 1 3 0,1 2-5 15,0-1 2-15,-3 1 2 0,4-1-5 16,-2 0 1-16,0-2 1 0,0 0-4 16,2 0 2-16,0 1 3 0,0-1-5 15,2 1 1-15,0 0 3 0,0-1-3 16,1-1-3-16,-1 1-3 0,0-2-17 0,1 1-20 16,-2 0-17-16,2 1-145 0,-1-2 74 15,-1 0-113-15,-2-2-460 0</inkml:trace>
  <inkml:trace contextRef="#ctx0" brushRef="#br0" timeOffset="360970.9465">13744 17150 118 0,'-1'0'54'16,"0"-1"-25"-16,1 0 10 0,-2 1-16 0,0-1-17 16,-1 1-1-16,1 1 4 0,-2-1 3 15,2 1 7-15,-2 0 9 0,2 1 1 0,-1 0 8 16,-1 1 7-16,1 1-4 0,1-2-3 16,0 1-3-16,0 1-9 0,1 0-4 15,1 0-4-15,1-1-9 0,-1 1-2 16,0 1 0-16,2-1-5 0,-2 1 0 15,1 1 3-15,0 0-3 0,1-1 1 16,-1 0 3-16,-1 0-1 0,0 1 2 0,1-2 4 16,-1-2-3-16,1 2 0 0,-1-3 5 15,0 2-4-15,0-2 1 0,0 0 5 16,0 1-3-16,-1-1 2 0,1 0 5 16,1-1-4-16,1 2 2 0,-1 0 1 15,0 1-4-15,1-1-1 0,-1 2 5 16,-1 0-1-16,1 0 1 0,-1 1 5 15,0 1-1-15,1 0-1 0,1 0 5 0,-1 2-8 16,-2 0 0-16,2 1 1 0,-1 1-7 16,1 0-2-16,-2 2 2 0,2-1-6 15,1 2 2-15,-1-1 2 0,0-2-6 16,1-2 0-16,-1-2 3 0,1 1-4 16,2-2-1-16,0-2 1 0,4 0-2 15,1 0 3-15,1-3 4 0,0-1-5 0,7-2 5 16,-3-2 5-16,4-4 0 0,4-4 5 15,4-5 2-15,0-5-2 0,7-2 3 16,2-3 0-16,4 2-5 0,2-2-4 16,2-2-1-16,0-1-7 0,-1-2-1 15,5-3 0-15,-1 2-4 0,0 5 2 16,-2-1 2-16,-2 5-3 0,-4 5 2 16,-5-3 4-16,-2-1-1 0,0 4 3 15,-4-1 4-15,0 2-2 0,-1 3 2 0,-3 1 3 16,-4 1-5-16,-2 2 0 0,-3 2 0 15,-2 2-7-15,-3 2 1 0,-3 2 1 16,0 2-5-16,-3 2 1 0,-1-1 1 16,-2 2-3-16,0-1 2 0,-2 4 3 15,1-1-3-15,-1 3 2 0,-1-1 1 16,0 2-2-16,2 1 1 0,-3-2 0 0,0 1-10 16,1-1-8-16,-1 0-12 0,-1 0-25 15,1 0-9-15,2-6-137 0,0 0 62 16,-1-3-92-16,-1-6-436 0</inkml:trace>
  <inkml:trace contextRef="#ctx0" brushRef="#br0" timeOffset="373184.0151">12195 17065 58 0,'-10'3'75'0,"-2"-2"-11"0,-1 3-7 0,-1 3 3 15,1-2-16-15,0 1-11 0,-1 2-3 16,2 1-9-16,0 0-4 0,1-1 1 16,1 2-3-16,1 0 0 0,0-2 6 15,1 2-3-15,-1 2 2 0,1 1 1 16,1 0-7-16,-1 1-1 0,0 0 0 16,2-1-4-16,-1 1 3 0,1 2 5 15,1 2 1-15,0 4 5 0,-1 2 5 16,4 2-2-16,-1 0-1 0,3 1-1 0,2 2-8 15,0 0-4-15,2-1 0 0,2-4-7 16,1-2-3-16,1 0 4 0,1 0-5 16,2-2 1-16,2 0 3 0,4 1-4 15,3-3 0-15,2-4 4 0,5-1-5 16,0 0 1-16,4-3 3 0,-1-2-5 16,-3 0-1-16,0-2 5 0,0-2-5 0,-4 0-1 15,-1-2 5-15,4 1-5 0,-5-1 1 16,-2 0 4-16,0-2-4 0,2 0 1 15,-3 0 4-15,0-3-4 0,0 1 2 16,-1-4 3-16,-2-1-3 0,2-6 2 16,0-4 3-16,1-2-2 0,1-6 0 15,-1-2 4-15,-2-2-3 0,1 1 1 16,-1-1 2-16,0 2-2 0,-5-5-1 0,0-2 5 16,-5-2-3-16,-3-1 3 15,-3-2 6-15,1 4-1 0,-2 5 4 0,-2 2 7 16,-1 2-5-16,-1 1 1 0,0 1 2 15,0-1-6-15,0-1 1 0,-2 3 0 16,2 2-6-16,0 3 0 0,-2 2 2 16,4 5-8-16,-3 1 1 0,0 1 0 15,0 2-10-15,-3 2-9 0,-2 5-19 0,0 1-33 16,-4 6-112-16,-3 3 59 0,0 7-111 16,-1 5-375-16</inkml:trace>
  <inkml:trace contextRef="#ctx0" brushRef="#br0" timeOffset="399808.8267">12953 13601 185 0,'-4'-1'95'0,"-1"1"-44"16,3 0 17-16,1 0-34 0,0 0-17 15,1 0-11-15,0-2-14 0,0 2-5 16,1-2 0-16,-2-1-2 0,1 1 0 16,-1 0 4-16,1 0 4 0,-3 0 7 15,-1 2 8-15,-1-1-1 0,0 0 3 16,-2 2 5-16,4-2-1 0,-3 1 1 0,1 0 2 16,0 0-5-16,0 0 1 0,0 1 1 15,-2-2-6-15,1 2-1 0,1-1 1 16,0 1-5-16,-2 2-1 0,-2-2 2 15,3 3-5-15,-3 3 2 0,0-2 3 16,-2 3-6-16,5-2 2 0,-3 2 3 16,1-4-4-16,-1 2 0 0,-1-1 4 15,1 0-5-15,0-2 1 0,0 1 4 0,0-2-4 16,-3 0 0-16,0 0 5 0,-2 1-5 16,1-2 2-16,1 2 5 0,1-1-3 15,0 1 5-15,0 1 7 0,1-2-2 16,1 3 5-16,0-1 5 0,-1 1-5 15,1 2 1-15,1 2 0 0,0 0-6 16,0 0-4-16,1 1 1 0,0 1-6 16,0 0 0-16,-3 0 2 0,4 0-6 0,-2 1 4 15,-1-1 2-15,-1 2-4 0,1 0 2 16,0 3 2-16,-3-2-4 0,2 0 3 16,0 1 1-16,-2 0-2 0,2-4 1 15,1 1 4-15,1-1-2 0,2-2 1 16,-1-1 4-16,1 2-6 0,2-1 2 15,0 2 2-15,0-1-6 0,3-2-1 16,-3-2 2-16,1-1-6 0,1 2 2 16,1-1 2-16,-2 2-5 0,2 0 2 0,1 2 4 15,-2-3-5-15,1 3 3 0,0 1 3 16,1 1-5-16,-2 0 1 0,2 1 3 16,0-2-5-16,0 1 2 0,2-2 1 15,-1-1-3-15,2 0 0 0,-2-3 3 16,3 2-4-16,-2 1 3 0,1 2 1 15,0-1-5-15,0 4 3 0,0 0 3 0,0 0-4 16,-2-1 1-16,1 0 3 0,0 0-5 16,0 0 3-16,0-1 1 0,-1 0-3 15,1 0 0-15,0 0 3 0,0-1-4 16,1 2 1-16,-1-1 3 0,4 1-5 16,-3-3 2-16,3-1 3 0,-1-1-5 15,0-2 3-15,-1-1 3 0,1-1-6 16,1-1 3-16,2 1 3 0,-1-1-5 15,3 0 3-15,0 2 1 0,1-1-4 0,-2-4 2 16,1 4 3-16,0-4-5 0,0 0 3 16,2-3 1-16,0 3-4 0,2-2 3 15,-3-2 2-15,4 0-5 0,-1 1 2 16,1-2 5-16,2-1-7 0,1 1 3 16,1-4 1-16,-1 1-3 0,2-2 2 15,-3-1 2-15,-1 1-5 0,-3-2 2 0,0 1 3 16,0-1-5-16,-1 2 2 0,-1 1 1 15,2 1-3-15,-4-1 3 0,1 1 3 16,1-1-6-16,-2 0 4 0,1-1 1 16,2 0-3-16,-2-3 1 0,2-3 2 15,-1 0-3-15,2-1 2 0,-1 1 1 16,1 2-4-16,-1-1 1 0,1-3 4 16,-2-3-5-16,-1-1 2 0,-2-1 0 0,-1-1-1 15,-1 2 0-15,-1-2 3 0,-3 2-5 16,1 4 6-16,-2 0 8 0,-1 2 0 15,0-2 5-15,0 0 4 0,-1-2-2 16,-2 0 4-16,1 2-1 0,-3 0-9 16,-2 1-2-16,1 0-1 0,0 3-5 15,0 0-1-15,0 1-1 0,0 2-3 16,-1 4 0-16,-2-4 2 0,1 2-4 0,0 2 2 16,-1-4 2-16,-1 2-2 0,1 3 0 15,0-1 4-15,0 1-5 0,0 2 0 16,1 0 3-16,2 0-3 0,-3 2 0 15,0-1 2-15,0 1-3 0,0-1-1 16,0 3-1-16,-1-1-12 0,3 1-9 16,0 1-11-16,-2 2-29 0,2-1 52 0,0 3-137 15,1-1 52-15,1 1-29 0,-1 1-409 16</inkml:trace>
  <inkml:trace contextRef="#ctx0" brushRef="#br0" timeOffset="411964.5927">15949 14300 16 0,'-4'1'8'16,"2"-1"-2"-16,2 0-1 0,-1 1 3 16,-1-1 1-16,1 0 11 0,0 0 16 15,-2 0 8-15,1 1 11 0,-1-1 15 16,-1 0 3-16,0 3 1 0,0-2-2 16,1 1-10-16,0-1-6 0,0-1-1 15,1 1-13-15,0-1-2 0,1-1-3 0,0 0-7 16,1 1-3-16,-1 0-3 0,-1-2-9 15,4 2-3-15,-4 2-1 0,2-1-7 16,2-1-1-16,-2 1-1 0,1-1-4 16,-1 1 1-16,1 1 3 0,-1-1-4 15,3 2 0-15,-1 0 4 0,0 1-4 16,0 0 1-16,-2-3 2 0,3 2-3 16,-3 0 2-16,1-3 3 0,0 1-5 0,2 0 2 15,1 0 3-15,0 1-4 0,2-1 1 16,1 0 2-16,0 2-3 0,4-3 0 15,0 0 4-15,2 1-5 0,0-2 2 16,1 1 3-16,0-3-5 0,3 1 1 16,-1-1 4-16,-1 1-5 0,4-2 2 15,-3 0 3-15,-2 0-4 0,5 0 0 16,-2-1 3-16,0-1-3 0,3 0 1 0,2 0 3 16,-1-3-5-16,2 1 2 0,2-2 4 15,-3-2-5-15,2 1 3 0,1 0 3 16,-1 1-2-16,1-2 0 0,0 5 4 15,1 0-5-15,0 1 3 0,1 1 0 16,0 0-4-16,0 2-1 0,0-1 5 16,-1 3-6-16,-4-1 2 0,1 0 2 15,-2 1-5-15,1 1 3 0,-3-2 2 0,-2 2-6 16,2 0 4-16,-5 0 2 0,2 3-4 16,0-2 3-16,1 2 0 0,-1-2-1 15,-1 0 2-15,-1 1 2 0,2-2-1 16,-2 1 2-16,1-1 4 0,0-1-4 15,0 1 0-15,2 0 4 0,0 0-7 16,-3-2-1-16,2 1 4 0,-1 0-8 16,-1-2 2-16,0 1 2 0,-2 0-4 0,-1 1 2 15,-1 0 4-15,-2 1-5 0,0 0 0 16,0 0 5-16,-2 0-6 0,-2 0 3 16,1 0-5-16,-1 1-17 0,-1-1-18 15,-1 3 34-15,-1-3-145 0,3 1 65 16,-2-1-62-16,-2 0-434 0</inkml:trace>
  <inkml:trace contextRef="#ctx0" brushRef="#br0" timeOffset="412457.9882">17029 13952 536 0,'-11'-2'145'0,"-2"-2"-57"16,5 2 53-16,3 1-107 0,5-1-16 16,0 2-11-16,1-1-15 0,2 0-12 15,1 1-1-15,2 0 4 0,2 1-7 16,-2 3 6-16,2-2 10 0,0 2 4 16,1 0 5-16,1 0 2 0,2 0-5 15,3 2 3-15,2 2 4 0,0-3-6 16,2-1 2-16,4 2 2 0,0-2-5 0,2 0 2 15,1-1 4-15,-6-1-6 0,1 0 2 16,0-1 3-16,-2 2-5 0,0-1 3 16,1 6 3-16,-4 0-7 0,0 2 4 15,-2 1 2-15,-2 6-5 0,-3-3 1 16,-3 3 3-16,-2-1-3 0,-4-2 0 16,0-3 4-16,-1 0-4 0,-5-2 5 0,0-3 4 15,-3 1-4-15,-3-2 4 0,-1-3 5 16,-1 2-5-16,-2-1 3 0,-2 1 2 15,-1 0-4-15,3 1 1 0,-5-3 3 16,3 2-4-16,-1 0 1 0,-1 0 2 16,-2 0-6-16,-2 1-1 0,-3 1 3 15,-1-2-7-15,3 3 0 0,-1 0 2 16,6-3-5-16,3 1 4 0,1 3-5 0,4-1-18 16,-1 0-34-16,1 1-89 0,3 1 53 15,3-4-108-15,-1-2-310 0</inkml:trace>
  <inkml:trace contextRef="#ctx0" brushRef="#br0" timeOffset="413871.2148">17764 13933 284 0,'-4'-1'91'0,"3"-1"-40"0,1-2 31 16,0-1-60-16,6-1-8 0,3 1 0 16,3 1-13-16,-2 1-1 0,-1 0 4 0,3-1-6 15,-4 3 3-15,-1-2 6 0,1 2-2 16,1 1 7-16,-3 1 9 0,1-1-3 16,2 3 6-16,0-3 4 0,3 2-6 15,0 1-2-15,5-2 0 0,0 2-10 16,-2-1-2-16,2 1-1 0,1 1-5 15,0 0 0-15,-2 0 2 0,2-1-4 16,-1 3 0-16,-3-1 4 0,-3 3-5 0,1 1 2 16,-3 2 3-16,-4 1-5 0,-1-2 1 15,-4 4 3-15,-3 3-4 0,-2-2 1 16,-4 2 5-16,-5 1-3 0,1-2 5 16,-2-2 6-16,-3 0-3 0,1-1 4 15,0 0 6-15,-3-4-6 0,1 0-1 16,3-4 1-16,-1-1-7 0,-1-2 0 15,2 0 0-15,2-1-7 0,4 0 4 0,0-1 3 16,2 2-3-16,3-2 2 0,0 0 1 16,1 0-5-16,2 0 3 0,2 0 0 15,2 1-7-15,3-1 1 0,3 1 3 16,1 0-4-16,2 1 1 0,5-2 2 16,-2 1-4-16,1 0 1 0,0 1 3 15,0 2-4-15,-3-1-1 0,-2 0 5 0,-2 3-5 16,-1 3-1-16,-4 3 5 0,-2 0-5 15,-1 4 2-15,0 2 3 0,-4-1-5 16,-2 1 2-16,-2 0 6 0,0 0-4 16,-2-2 0-16,-1-1 3 0,-2-2-3 15,1 0 4-15,-1-5 2 0,-1-1-5 16,2 1 1-16,-2-3 4 0,-1-3-6 16,-2-1 1-16,4 2 1 0,-1-1-4 15,1-4 3-15,3 0-1 0,-1 0-9 0,1-1-4 16,2-3-7-16,1-1-26 0,-1-1-8 15,5-2-77-15,5 0 31 0,-1-3-65 16,1-4-216-16</inkml:trace>
  <inkml:trace contextRef="#ctx0" brushRef="#br0" timeOffset="414587.9345">18256 14111 247 0,'-5'-6'138'0,"1"-1"-39"0,0 2 13 0,4 3-39 15,-1-3-20-15,1 1-15 0,0 1-13 16,1 2-5-16,1 0-12 0,-2-1-2 16,0 4 2-16,1 0 0 0,0 1 5 15,-2 3 4-15,1 4-3 0,-1 5 0 16,1-1 4-16,-2 0-6 0,0 0-4 15,-2-2-1-15,1 2-5 0,0 1 0 0,0 2 3 16,-2 2-3-16,4 1 4 0,-1-3 6 16,1-2-3-16,0-5 0 0,-1-2 4 15,2 0-6-15,0-6 0 0,0 1 3 16,-1-2-9-16,1-1 1 0,1-1 3 16,1-3-3-16,-1 0 1 0,2-3 3 15,0 0-4-15,3-1 1 0,-1-3 4 16,1-3-4-16,3-2-1 0,0-3 3 15,4 3-4-15,1 1-1 0,0 1 5 0,3 2-6 16,1 2 1-16,0-2 3 0,-1-2-4 16,2 0 1-16,-2 1 2 0,-1-1-4 15,-2 2 2-15,0 4 3 0,0 2-5 16,-2 0 2-16,1 2 3 0,-1 0-5 16,1 2 2-16,-1 2 2 0,1 0-4 15,-3 2 2-15,-1 0 1 0,0 5-3 0,-1-1 0 16,-3 5 4-16,0 4-4 0,-2 2 2 15,-2 0 2-15,-1 2-4 0,-2-1 0 16,-1 0 5-16,-2 3-6 0,0 0 2 16,-2 4 3-16,1-1-2 0,-1-2 0 15,2-2 5-15,3-4-4 0,-1-4 4 16,3-6 0-16,0 0-12 0,3-4-15 16,0-2 29-16,3-2-163 0,1-9 85 15,1-7-83-15,-3-7-527 0</inkml:trace>
  <inkml:trace contextRef="#ctx0" brushRef="#br0" timeOffset="415054.1742">19093 13966 215 0,'-5'2'200'16,"1"1"-101"-16,1-2 11 0,2 0-28 16,1 2-74-16,0 0-30 0,1-1-6 0,0 1-1 15,1 2-6-15,-2 3 9 0,0 3 24 16,-2 2 18-16,0 1 15 0,-2 4 9 16,-1 2 0-16,-2 0 1 0,0 4-3 15,-1-4-12-15,0-2-6 0,0-1-3 16,-1-2-6-16,3 2 2 0,0 1 6 15,-1 2-1-15,1-2 1 0,2-2 0 16,-1-3-4-16,2-2-1 0,1-2-2 16,0-4-7-16,2-1-9 0,2-3-11 0,-2-1-23 15,3-3-27-15,0 1-31 0,2-6-48 16,2-2 8-16,3-5-71 0,-4-3-74 16</inkml:trace>
  <inkml:trace contextRef="#ctx0" brushRef="#br0" timeOffset="415371.614">18813 14207 497 0,'-9'0'157'0,"3"0"-75"0,3-3 53 0,3-1-104 15,4 0-28-15,4-2-13 0,7 0-2 16,-1-1-6-16,2 2-2 0,-2 0 4 16,-2 2 8-16,-5-1 11 0,4 3 7 15,0 1-5-15,3-1 2 0,2 1 3 16,1 0-7-16,2 0-2 0,3 0 0 16,0 0-8-16,2-2-1 0,-1 1-2 15,-1-3-10-15,2 0-8 0,-1-1-10 0,0-1-22 16,0-1-16-16,-1-2-39 0,-1 0 10 15,-3 3-46-15,-5-1-92 0</inkml:trace>
  <inkml:trace contextRef="#ctx0" brushRef="#br0" timeOffset="415937.5494">19682 13714 303 0,'-5'-1'164'0,"1"-1"-71"15,1-1 25-15,2 2-58 0,1-2-26 16,0 0-22-16,0 2-14 0,1 1-8 16,-1 0 0-16,1 1-5 0,-2 5 2 15,1 1 8-15,-1 8 0 0,0 0 3 16,-2 3 6-16,-1 4-3 0,2 4 0 15,-2 0 4-15,-1 1-5 0,-3 0 0 0,1 1 4 16,-3-1-6-16,-2 1 2 0,-2 1 4 16,1 4-5-16,-3 0 2 0,3 0 3 15,1-5-6-15,1-2 4 0,0-4 4 16,4-1 115-16,7-8-227 0,1-6 114 16,3-5 10-16,3-2-808 0</inkml:trace>
  <inkml:trace contextRef="#ctx0" brushRef="#br0" timeOffset="418720.6933">17781 14707 17 0,'14'-3'49'0,"-1"1"2"16,4-1-7-16,2 2 3 0,-1-1 0 15,-1 1-8-15,-3 0-7 0,1 1-1 16,-2-1-7-16,1 1-2 0,2-2 2 15,-1 1-3-15,3 0 0 0,0-1 2 16,2 1-4-16,2-1-4 0,1-1 2 16,3 0-8-16,-2 0-2 0,3-1 3 15,2 1-5-15,-2-3 1 0,0 1 4 0,2-1-5 16,-3 0 0-16,1-1 4 0,-1 1-4 16,-2-2 3-16,0-3 7 0,0 0-1 15,1 0 6-15,-1-1 5 0,-1-2-4 16,2 0 3-16,-3-2 2 0,-4 1-8 15,0 1-2-15,-1 1 2 0,-1 0-5 16,1 0 1-16,0 3 4 0,1-4-5 0,-4-4 0 16,0-2 2-16,-2 0-6 0,-2-5 0 15,-1 1 1-15,0 0-6 0,-1-3 0 16,-3 2 2-16,-1 0-5 0,-2 3 1 16,1 3 1-16,-3 2-4 0,0-1 2 15,0-1 2-15,-3-4-1 0,3-3 0 16,0-3 7-16,-1 1-2 0,2 1 2 15,1 1 4-15,2 2-4 0,2 0-1 0,-1 0 4 16,4 2-7-16,-2-2 0 0,-2-3 3 16,-3 2-7-16,1-1 1 0,-3 0 2 15,-3 3-4-15,0 4 0 0,-3-2 2 16,0 7-3-16,-4 3 1 0,-2 0 5 16,-2 0-4-16,-2-1 1 0,0-2 4 15,-1-2-3-15,-2 0 0 0,-2-1 2 16,2 0-3-16,-2 0-1 0,2 3 4 0,-1 0-6 15,-2-1 0-15,-1 3 4 0,-3 0-4 16,-3 1 0-16,-2 0 3 0,-1 5-6 16,-1 0 2-16,-1 2 3 0,-1 4-6 15,1-3 3-15,1 3 3 0,-2-1-2 16,4-2 1-16,-1 6 3 0,1-2-5 16,4-3 3-16,-1 0 1 0,2 1-4 0,3 1 2 15,-2 0 3-15,3 1-5 16,2-1 3-16,-1 2 3 0,0 0-5 15,2 2 1-15,-2 0 1 0,-1 2-5 0,2 3-1 16,0 3 0-16,-1 3-6 0,0 3 1 16,-1 0 3-16,3 2-1 0,-5 0 1 15,3 4 6-15,3-1-2 0,-2-1 2 16,2 0 3-16,1 1-3 0,2 0 0 16,1 3 3-16,1 5-3 0,0 2 0 0,5 1 3 15,-1-3-4-15,0 1 2 0,3-1 3 16,-1-3-6-16,1 3 2 0,2 1 3 15,1 2-3-15,2 1 0 0,1-2 2 16,0-3-3-16,1-2 1 0,2 3 3 16,1-3-2-16,4 5-1 0,-1 1 3 15,2 3-4-15,0-4 2 0,0-2 3 16,2-3-6-16,-2-3 1 0,1-5 4 0,4 0-4 16,2 0 2-16,2-2 3 0,2 3-7 15,5-4 4-15,-2-2 1 0,5 0-3 16,-1-1 0-16,3-5 2 0,-2 0-5 15,5-2 2-15,-2-1 2 0,0-5-4 16,-2-1 0-16,2-1 3 0,-3-2-4 16,-2-2 1-16,3-4 3 0,0 1-5 15,1-2-1-15,0-2 3 0,3 1-5 0,-1-2-1 16,-1-4 4-16,1-1-8 0,-1-1 0 16,0-1-2-16,-2 1-14 0,-2 0-11 15,-4 1-13-15,-1-3-2 0,-5-2-68 16,-5-2 24-16,0 2-31 0,0 0-209 15</inkml:trace>
  <inkml:trace contextRef="#ctx0" brushRef="#br0" timeOffset="426528.1321">14622 15700 150 0,'-4'-2'91'15,"-1"-2"-10"-15,1 0 3 0,0-1-16 16,0 0-13-16,3-2-3 0,-2 2-3 16,1 0-6-16,0 0 0 0,1 1 0 15,1 3-5-15,-1 0-2 0,1-1-1 0,1 2-10 16,-1 0-9-16,1 0-2 0,2 3-9 16,1-2-3-16,2 2 0 0,3-2-4 15,0 0 1-15,3-1 5 0,0 0-4 16,-1-2 0-16,2 2 5 0,1-4-5 15,-1 1 1-15,1 2 2 0,-1-2-5 16,1 1 3-16,1 0 2 0,-3 2-5 0,3 0 2 16,1 0 1-16,-1 3-2 0,1 0 0 15,2 2 2-15,2-1-3 0,0 1 1 16,2 3 3-16,0-3-4 0,-1 1 2 16,-3 2 2-16,-1-3-4 0,-5-2 0 15,1 0 4-15,2-1-5 0,-1-2 1 16,-5 0 2-16,2 0-4 0,0-2 0 0,-2 1 4 15,0 0-7-15,5 0 1 0,-3-3-2 16,-3-1-11-16,2 1-12 0,-2 0-14 16,-1 0 9-16,-2 1-92 0,0 2 37 15,-2-1-42-15,-1 2-289 0</inkml:trace>
  <inkml:trace contextRef="#ctx0" brushRef="#br0" timeOffset="427150.8212">14782 15703 90 0,'-6'1'54'0,"0"1"-28"0,0-1 5 0,0 0-15 15,3 1-26-15,0-1-6 0,0-1 1 16,1 1-3-16,-1 0 1 0,1 1 5 15,-1 0 4-15,1 0 12 0,-1 0 10 16,2-1 1-16,-2-1 4 0,0 2 3 16,3-1-4-16,-1 0 0 0,1 1-2 15,0-1-8-15,0-1-3 0,1 2 0 16,2-2-4-16,-2 0 2 0,3 0 6 0,-1 2-1 16,-1 0 7-16,2-2 9 0,-1 2 2 15,1-2 5-15,0 0 5 0,2 0-4 16,-1-3-3-16,3 2-2 0,0-2-10 15,2 2-4-15,0 0-2 0,3-2-7 16,0 0-2-16,0 2 4 0,0 0-6 16,0 1 1-16,1-1 4 0,-3 2-6 15,4-1 1-15,1 1 6 0,1 0-4 0,-3 1 3 16,1 0 5-16,-4 1-3 0,-3 1 4 16,2 0 4-16,-1-1-5 0,3-3 1 15,1-1 3-15,0 0-6 0,-1-2-1 16,0-2 1-16,0 0-6 0,-1 2 0 15,0 2-3-15,0 0-21 0,2 0-36 16,-5-1-39-16,0 1 24 0,1 0-87 0,-4-1-111 16</inkml:trace>
  <inkml:trace contextRef="#ctx0" brushRef="#br0" timeOffset="427684.4069">15141 15435 79 0,'-2'-4'107'0,"-1"3"-14"0,-1 1-7 16,2 0 5-16,-1 2-21 0,2 2-11 16,-2 4-7-16,3-2-14 0,-1 2-9 15,2 0-5-15,0-2-13 0,2 1-2 16,1 1-2-16,1-2-7 0,3 3 1 16,1-1 4-16,-1 1-5 0,3 1 2 0,1 0 1 15,-1 3-3-15,0 0 2 0,0-3 2 16,0 1-5-16,-2-1 1 0,-3 0 3 15,2 2-4-15,-1 0 1 0,0-3 3 16,-2 1-4-16,3-4 1 0,-3 2 3 16,0-1-3-16,0 0 0 0,-2 0 3 15,-2-2-4-15,-1-1 2 0,0 0 3 16,-1-2-3-16,-2 1 0 0,-2 1 3 16,-3-3-4-16,-1 2 1 0,0-1 2 0,-2 1-3 15,-2-1 1-15,1 5 4 0,-3-2-2 16,-1 3 0-16,0-1 3 0,-1 2-6 15,0-1 3-15,0-1 0 0,3 0-3 16,0 0-1-16,2-1 5 0,3-1-5 16,2 0-2-16,0-1-4 0,2 0-21 15,1 0-10-15,0 0-78 0,4-2 36 0,4-2-76 16,0-3-237-16</inkml:trace>
  <inkml:trace contextRef="#ctx0" brushRef="#br0" timeOffset="428567.6826">15881 15186 148 0,'0'-1'88'0,"0"0"-8"0,0-1 1 16,0 2-17-16,1-1-18 0,-1 1-6 0,2 0-7 15,-2 0-11-15,0 1-2 0,1 1-3 16,0-1-4-16,0 2-1 0,1 2 2 16,0 0-4-16,0 4-1 0,-1 1 0 15,0 3-5-15,0 5-1 0,1 0 4 16,-2 3-4-16,0-2 1 0,1-2 4 16,-2-2-5-16,-1 1 1 0,0-2 4 0,-1-1-5 15,2 2 0-15,-2 0 3 16,0-4-5-16,1 1 0 0,0-3 4 0,-1-3-6 15,2-5 3-15,0 3 4 0,-2-2-4 16,3-2 5-16,0 0 6 0,0-2-6 16,1 0 2-16,1-3 2 0,-1-3-6 15,3-2 0-15,1-2 0 0,0-2-6 16,1-3 1-16,2-1 3 0,3 0-4 0,-2-5 1 16,1 1 4-16,3 0-4 0,0 1-1 15,0 1 3-15,2 2-4 0,0 3 3 16,1 4 2-16,-2 1-6 0,4 2 2 15,-2 3 4-15,-2-1-5 0,-3 3 2 16,0 0 2-16,-1 2-6 0,-2 1 3 16,-1 2 3-16,4 0-5 0,-1 0 1 15,-2 2 4-15,0 0-4 0,-1-1 2 0,0 0 1 16,-3 0-3-16,1 1 1 0,0 0 5 16,-1 2-7-16,0 3 1 0,-3 1 4 15,1 1-6-15,0 2 3 0,-4 1 2 16,0 3-3-16,1-1 1 0,-5 5 4 15,4-4-3-15,-2 2 0 0,-1-1 5 16,-2-2-5-16,4-1 0 0,-3 1 3 16,3-2-4-16,0-4 0 0,0 2 5 0,2-3-9 15,1-2-1-15,0-2-5 0,0 1-17 16,3-4-23-16,-2 1-53 0,3-1-18 16,-2-2 3-16,4 0-85 0,-1 0 10 15</inkml:trace>
  <inkml:trace contextRef="#ctx0" brushRef="#br0" timeOffset="429183.7225">16510 15041 257 0,'-12'-3'141'16,"1"0"-40"-16,0 2 11 0,4 0-48 15,-1 0-10-15,3 1-22 0,0 0-10 16,1 0-8-16,-1 0-11 0,1 1 0 16,0 3 3-16,-3 1-5 0,2 4 3 15,-2 4 1-15,-2 4-4 0,-2 3 2 16,1 1 3-16,0 1-4 0,-1-3-1 0,0 0 4 16,3 1-4-16,-2-2 5 0,2 4 3 15,1 1-2-15,2 3 3 0,4-1 4 16,1 0-4-16,0-1 0 0,3-2 1 15,0-2-7-15,3-2 2 0,0-4-2 16,2-4-4-16,1 0-1 0,0-2 2 16,0-3-6-16,2 2-4 0,0-5-10 15,0 2-27-15,1 0 76 0,2 0-161 0,-1-1 64 16,-4-3-32-16,-2-7-484 0</inkml:trace>
  <inkml:trace contextRef="#ctx0" brushRef="#br0" timeOffset="430199.5204">16668 15114 188 0,'-1'-3'95'15,"2"1"-36"-15,-1-1 14 0,2 2-31 0,0 0-10 16,0-1-8-16,0 1 0 0,-2 1 7 15,-1 1-2-15,1-1 7 0,-4 3 10 16,1 2-3-16,0 0 3 0,0 3-2 16,0 2-12-16,-2 1-2 0,1-1-5 15,-1 2-13-15,-1-3-2 0,1 0-2 16,-3-2-5-16,0 4 3 0,0 0 3 0,2 2-3 16,-3 0 3-16,4 3 4 0,1-4-4 15,0 1 2-15,2-1 0 0,2-3-6 16,0-3 0-16,0 0 3 0,2-1-8 15,1-1 0-15,-1-2 3 0,3 1-5 16,2-3 3-16,-1 0 3 0,-1-4-6 16,3-1 2-16,-3-2 4 0,1 1-5 15,0-4 3-15,2-1 1 0,-2 0-4 16,6-4 1-16,-1 0 3 0,1 1-3 0,1-2-1 16,4 5 3-16,-2-2-4 0,2-1 2 15,1-2 2-15,0 2-3 0,-1-1 0 16,-1 0 4-16,0 2-4 0,1 3-1 15,-3 2 3-15,-1-1-3 0,-2 4-1 16,1 0 7-16,-1 5-7 0,0-2 2 16,-3 2 3-16,2 2-2 0,-2 2-1 15,-1 0 2-15,5 1-3 0,1 1-1 0,0 5 4 16,-3 0-3-16,2 5 0 0,-6 2 3 16,0-3-5-16,-3 3-1 0,-2-3 6 15,-1 3-5-15,-1 0 1 16,-2 5 2-16,-3 0-3 0,-2 4 4 0,1-1 3 15,-2 1-4-15,1-4 1 0,1-1 2 16,2-4-1-16,0-2 0 0,1-6 2 0,0-2-4 16,2-5 2-16,-1 0 1 0,2 0-11 15,0-2-7-15,1-1-7 0,0-1-20 16,2 1-24-16,-2-2 5 0,3-5-83 16,2-1 33-16,-1-4-52 0,-2-6-214 15</inkml:trace>
  <inkml:trace contextRef="#ctx0" brushRef="#br0" timeOffset="430621.6164">17402 15115 442 0,'-7'6'174'15,"1"-1"-81"-15,2 1 40 0,3-1-79 0,-1 2-27 16,2-1-16-16,-1 1-4 0,1-1-8 16,-1 0 0-16,-3 0 5 0,-1 1-5 15,0 1 2-15,-3 2 5 0,0 3-2 16,1 3 3-16,0 1 3 0,-1 2-3 0,3-1 1 16,-1-1 3-16,2-3-6 0,1-1 0 15,1-6 0-15,2 0-7 0,-2-2-3 16,4-1-8-16,-2-3-21 0,1 2-27 15,2-3-66-15,0 0-19 0,3-1 3 16,1-6-104-16,-1-3 14 0</inkml:trace>
  <inkml:trace contextRef="#ctx0" brushRef="#br0" timeOffset="430880.0658">17234 15323 335 0,'2'-5'100'0,"1"-6"-65"0,6-1 35 16,6-4-69-16,3-2-11 0,-2 1-8 15,4 2 0-15,-2 1 6 0,-1 2-1 16,-1 4 9-16,1 2 5 0,-1 3-4 15,-4 3-2-15,3 0-8 0,-4 0-28 16,0 3-25-16,-2 2 14 0,-2 1-51 0,-3 3-81 16</inkml:trace>
  <inkml:trace contextRef="#ctx0" brushRef="#br0" timeOffset="431237.6475">17733 14989 136 0,'-8'6'131'0,"-2"5"-23"0,-2-1-3 16,3 6-9-16,0-1-16 0,2 6-15 15,-1-3-8-15,1 5-7 0,1-2-14 16,0 0-5-16,-2-3-4 0,1 2-11 16,0-2-1-16,-2-1-2 0,1 3-9 15,1 2-1-15,0 1 4 0,0 1-13 0,2-4-12 16,1 1-23-16,-1-3-16 0,4-3-83 15,0-10 35-15,-1-3-81 0,1-2-241 16</inkml:trace>
  <inkml:trace contextRef="#ctx0" brushRef="#br0" timeOffset="432100.1932">17981 14919 227 0,'2'3'107'0,"2"0"-42"16,1 0 23-16,2 0-40 0,-1 2-17 16,-1-1-3-16,3 3-10 0,-3-2-2 15,1 4 0-15,0 2-8 0,-1 3 0 0,-5 5 3 16,0 1-8-16,-1 3 2 0,-6 4 3 15,-1 0-4-15,-1-1 3 0,-2 0 6 16,-2-4-1-16,-4-3 3 0,2 4 5 16,-3 2-4-16,0 5 1 0,-2 2 1 15,1 0-7-15,1 0-2 0,-2-6 2 16,1-1-8-16,4-4-9 0,-1-4-16 16,-1-5-5-16,5-2-93 0,-3-2 47 0,-1-7-74 15,-8-1-301-15</inkml:trace>
  <inkml:trace contextRef="#ctx0" brushRef="#br0" timeOffset="432632.3988">16126 15730 260 0,'11'1'93'0,"6"-2"-19"16,3 0 20-16,5 0-47 0,2-2-9 15,3 0-4-15,2-2-7 0,4 0-9 0,3-4-4 16,1-1-1-16,5-2-6 0,3 1 1 16,1-1 1-16,2 3-6 0,1-1 0 15,-3 2 0-15,-3 0-6 0,1 2 0 16,-5-1 4-16,-1 3-5 0,1 1 1 16,-2 0 3-16,-2-1-3 0,2 0 2 15,3 3 5-15,-2-3-7 0,-2 1 3 16,-1 1 4-16,0-1-6 0,-5-2-1 15,-2 3-6-15,1-1-23 0,-3 2-29 0,-2 1-43 16,-5 1 19-16,0 4-82 0,-11 4-104 16</inkml:trace>
  <inkml:trace contextRef="#ctx0" brushRef="#br0" timeOffset="433432.2468">16498 15865 313 0,'2'-3'110'16,"-1"-5"-56"-16,2 0 31 0,7-1-56 15,4-1-18-15,0-1-7 0,0 1-1 16,4 1-4-16,-1 0 2 0,-3 4 4 15,3 1-6-15,-3 4 2 0,3 0 4 16,-3 3-6-16,0-1 1 0,3 5 3 16,2 0-3-16,-2 0 1 0,0 2 3 15,0 1-5-15,-2-1 2 0,-1 2 4 0,-2-1-6 16,0 0 2-16,-3 2 4 0,-3-3-4 16,0 1 1-16,0 0 4 0,-4 2-5 15,-1 1 1-15,-2 1 1 0,1 0-5 16,-6 3 0-16,-3 0 2 0,-2 1-4 15,-1 2 2-15,-3-2 4 0,-1 3-3 16,0-4 4-16,-1-2 8 0,-2-6-2 0,4 2 4 16,-3-7 3-16,2-2-4 0,4-1 3 15,1-1 0-15,-1-1-9 0,5-3-2 16,-5-1 0-16,-2-1-7 0,1 0 1 16,-1 0 2-16,-2 2-5 0,2 2 2 15,2 0 4-15,1 2-5 0,1-1 5 16,1 4 6-16,2-1-1 0,1 1 5 15,0-2 8-15,4 0-2 0,1-1 7 16,1 2 3-16,-2-4-5 0,2 2-4 0,2 0 1 16,0 2-8-16,2-2-4 0,1 0 1 15,-1 1-5-15,5-1 0 0,0 1 5 16,3 2-6-16,-1 1 2 0,4 1 4 16,0 0-6-16,3 4 0 0,-3 0 3 15,4 4-4-15,-4-3-1 0,-1 2 4 16,0-2-6-16,1-3 2 0,0-4 4 0,2 3-5 15,-2-5 2-15,2 0 3 0,0-1-5 16,-1-1 2-16,1-2 4 0,1-2-5 16,-1-1-3-16,1-2-12 0,-2-1-27 15,-1-1-14-15,-1-1-83 0,0 1 33 16,-1-2-89-16,-1 2-233 0</inkml:trace>
  <inkml:trace contextRef="#ctx0" brushRef="#br0" timeOffset="440980.5031">17981 15563 243 0,'-7'-4'159'16,"-1"0"-63"-16,2 3 12 0,1-2-33 0,1 2-32 15,1-2-19-15,2 2-2 0,0 0-11 16,1 1 3-16,0 0 4 0,0-2-4 16,0 1 2-16,0 1 1 0,0 1-6 15,1-1 0-15,3 0-3 0,0 0-7 16,2 0 0-16,2 0 2 0,2 0-6 15,2 0 4-15,-1 0 1 0,5-2-3 0,-1-1 0 16,1 2 2-16,-1-3-5 0,5 1 2 16,-5 2 2-16,1 0-5 0,-1-1 3 15,0 2 1-15,0 0-4 16,-2 2-1-16,-1-2-2 0,1 1-11 0,0 0-11 16,-4 3-13-16,3 0-22 0,-4 0 3 15,-1 1-57-15,0 3 13 0,-1-2-28 16,1 1-149-16</inkml:trace>
  <inkml:trace contextRef="#ctx0" brushRef="#br0" timeOffset="441396.9333">17952 15710 290 0,'-4'0'93'0,"2"0"-45"0,-1 0 30 15,2 0-52-15,1 1-23 0,0-1-3 16,1 0 2-16,0-1-6 0,2 1 1 16,1-2 2-16,1 1-2 0,0 1 4 15,-1 0 3-15,2 0-5 0,1 0 1 16,2 0 2-16,0 0-3 0,3 0 0 0,-2 1 4 16,1-1-5-16,2 0 2 0,0 2 3 15,1-2-2-15,2 0 1 0,-1 0 3 16,2 0-4-16,0 0 2 0,1-2 1 15,3 1-3-15,-1-2 0 0,0-3 0 16,-1-1 19-16,4 1-100 0,-2-2 56 16,3 1-29-16,-5-1-366 0</inkml:trace>
  <inkml:trace contextRef="#ctx0" brushRef="#br0" timeOffset="442846.2442">19037 15230 212 0,'-1'-3'126'16,"-2"1"-60"-16,3-2 14 0,0-1-32 16,2 1-24-16,-1 1-15 0,2 1 0 15,-1-1 2-15,0 2 9 0,-1 1 11 16,-1 0 1-16,0-1 7 0,0 1 6 15,1 0-4-15,-2 0-5 0,1 0-7 0,-1 0-12 16,1 1-4-16,0-1-3 0,-2 4-9 16,1-2 0-16,0 2-2 0,1 0-3 15,-2 1 3-15,0 0 1 0,-1 2-4 16,1 2 2-16,-4 0 2 0,1 3-2 16,-1 0 2-16,-2 3 4 0,0-1-5 15,-1 4 2-15,0-3 6 0,0 1-3 16,2 1 6-16,0 1 6 0,-1-6-2 15,1 1 3-15,0 0 5 0,0-5-8 16,-1-4-1-16,4 1 0 0,-1 0-9 0,2 0 0 16,2-2 1-16,0-1-6 0,-2 0 1 15,3-1 4-15,-3-1-5 0,2-1 1 16,-1 1 5-16,0-2-5 0,2 0 2 16,4-1 5-16,-4-2-6 0,3-3 1 15,-1-3 3-15,6-1-6 0,1-2 1 0,3-3 4 16,1-2-5-16,3 1 1 0,1-5 3 15,2-2-3-15,2 1-1 0,1 1 3 16,1 1-5-16,2 4 3 0,-3 2 3 16,1 3-3-16,0-1 0 0,0 0 4 15,0 0-5-15,2 0 1 0,-3 2 2 16,-4 4-5-16,-1 3 1 0,-5 4 1 0,-1 1-3 16,-4 4 1-16,1-1 4 0,-1 5-6 15,-2 5 3-15,-3 0 3 0,2 0-4 16,-2-2 2-16,-2 2 1 0,-2-2-4 15,-2 2 0-15,0 1 4 0,-1 5-7 16,-1 2 5-16,-3 3 2 0,0-2-3 16,-1 4 1-16,-2-2 7 0,0 0-6 15,-1-1 6-15,2-4 1 0,-1 0-5 16,-1-4 2-16,2-5 3 0,2-1-6 0,0-1 2 16,2-6-2-16,2 1-9 0,4-2-10 15,0-1-19-15,1-1-114 0,2-3 66 16,2-6-97-16,0-8-381 0</inkml:trace>
  <inkml:trace contextRef="#ctx0" brushRef="#br0" timeOffset="443628.9382">19574 15021 277 0,'-3'0'148'0,"2"-1"-64"0,-1 1 22 15,2 0-51-15,0-1-20 0,0-1-15 16,2 1-15-16,-1-1-1 0,2-1 0 16,-1 2-4-16,3 1 1 0,-1-2 4 15,1 1-5-15,0 1 4 0,2-1 0 16,1 0-3-16,-2-3 1 0,4 1 2 16,1-3-4-16,-1 0 1 0,0 1 4 0,1 1-6 15,-1 2 2-15,-2 2 3 0,1 1-3 16,0 0 4-16,-2-1 6 0,1 3-1 15,-1-2 2-15,0 2 5 0,-2-1-4 16,2 4 1-16,-2-3 2 0,0 4-8 16,0-3-2-16,-1 4 2 0,-1-3-6 15,-1 2 2-15,-2 1 2 0,0 1-6 16,0-1 0-16,-1 2 3 0,-1-1-5 16,-2 0 0-16,-3 3 2 0,0-1-7 0,-5 5 3 15,-1 1 3-15,-2-1-4 0,-1-1 1 16,-2-1 4-16,1-5-1 0,1-1 10 15,0 1 8-15,3 1 3 0,3 0 7 16,2 1 4-16,2-2-2 0,2-3 1 16,1-3-3-16,1-2-10 0,2-1-4 15,0 1-1-15,1-2-7 0,2 0 1 0,0-1 0 16,3 1-5-16,0 0 1 0,3-1 1 16,0 0-4-16,3-1 1 0,1 2 2 15,2 0-6-15,-1-1 0 0,3 1 1 16,0 0-7-16,-2-2-7 0,1-1-9 15,-2 2-20-15,-1-1 34 0,1 1-145 16,-4 0 64-16,-1 0-51 0,-5-2-475 16</inkml:trace>
  <inkml:trace contextRef="#ctx0" brushRef="#br0" timeOffset="444897.2027">20239 15139 141 0,'0'-2'114'0,"-2"2"-30"0,1 0 3 0,0-1-15 16,-1 0-19-16,2-1-5 0,-1 0-9 16,1 2-2-16,-1-1 1 0,1-1-2 15,-1 2 1-15,-1 0-2 0,1 0-7 16,0 2-2-16,-2-2-3 0,3 1-10 16,-1 1-2-16,0 1-2 0,-1-2-4 15,1 2 0-15,-2-2 0 0,2 2-5 16,-3-1 2-16,2 2 1 0,-2 0-3 0,1 2 1 15,1 0 3-15,-1 0-1 0,0 1 3 16,-2-4 5-16,0 1-2 0,-1 0 4 16,-2 3 5-16,0 0-4 0,-1 2 1 15,0 3 5-15,0 2-3 0,0 3 2 16,-1 1 3-16,1-1-2 0,0 1 3 16,0-3 1-16,1-2-6 0,2-1-2 15,2-2 1-15,0-4-8 0,3-2-3 0,-2 0-1 16,2-3-8-16,1 1-2 0,0-1-3 15,-2-1-10-15,2 1-8 0,0-1-6 16,0 0-18-16,-1 0-14 0,2 2-26 16,-2-2-82-16,2 1 45 0,1-2-77 15,0-2-258-15</inkml:trace>
  <inkml:trace contextRef="#ctx0" brushRef="#br0" timeOffset="445245.4759">19947 15329 222 0,'2'2'115'0,"-2"-4"-57"15,1 2 22-15,1 0-37 0,0-2-20 0,2 4 0 16,1-4-3-16,0 0 5 0,1 1 5 16,2 0-3-16,-1-3 1 0,0 1-1 15,0 1-11-15,4-1-6 0,3-1-8 16,3 1-16-16,1-1-17 0,4 1-17 15,-1 1-47-15,-3-4-13 0,1 1-4 16,-2 0-59-16,2 0 1 0</inkml:trace>
  <inkml:trace contextRef="#ctx0" brushRef="#br0" timeOffset="445978.526">20632 15087 302 0,'-4'3'152'16,"0"-1"-67"-16,0 1 23 0,3-1-51 16,-1 2-25-16,1 0-16 0,-3 1-6 0,0 0-3 15,-1 3 4-15,1 0 8 16,-5 3-2-16,3 0 1 0,-2-1 5 0,0 0-5 15,-1 2-4-15,2-3 0 0,-2 3-9 16,0 2-2-16,0 4 3 0,0 1-6 16,0 2 1-16,0-2 4 0,2-3-3 15,2-5 2-15,0-2 3 0,2-4-3 16,3-3 2-16,-2 0 5 0,0-2-4 16,4-1 2-16,-2 0 3 0,2-7-5 0,1 0 0 15,-1-5 1-15,6-3-5 0,1-5-1 16,3 4-1-16,-2-3-8 0,4 1-1 15,2 5 2-15,0-1-6 0,1-1 0 16,3 0 3-16,-1-1-3 0,0-2 5 16,3 2 4-16,-1-3-2 0,-1 6 4 15,1 0 4-15,-3 1-3 0,-1 4-1 16,0 4 5-16,-3 4-4 0,1 1-1 16,-2 0 4-16,-1 2-4 0,-3 3 0 0,0 1 6 15,-4 1-6-15,0 2 3 0,-1-1 4 16,-2 0-7-16,2 2 3 0,-4 0 3 15,0-1-6-15,0 4 3 0,0 2 2 16,-1 0-4-16,-2 0 4 0,-2 1 3 16,0-1-5-16,-4 1 6 0,0 3 4 15,-2 3-1-15,0 0 5 0,0 1 4 0,0-2-4 16,2-2 2-16,3-5-1 0,2-3-6 16,1-4-3-16,1-1-6 0,2-4-13 15,0-2-12-15,1-1-16 0,2-2 12 16,-1-2-133-16,2-3 60 0,1-6-59 15,-1-4-434-15</inkml:trace>
  <inkml:trace contextRef="#ctx0" brushRef="#br0" timeOffset="446725.9533">18595 15716 423 0,'4'-3'162'0,"1"-2"-80"16,0-1 42-16,4-1-76 0,3 0-24 15,-2-4-10-15,1 2 2 0,0 2 6 16,-3 0 9-16,0 3 9 0,0 2 0 15,-1 2 4-15,4-2 0 0,0 2-11 16,2 3-9-16,6 0-6 0,5-1-11 16,1 1-1-16,5-1-1 0,1 0-6 15,1-2 1-15,3 0 3 0,0-2-4 0,1 0 3 16,0-2-1-16,-1 0-4 0,-6-3 2 16,0 4-1-16,-4-3-8 0,0 1-4 15,-2 3-5-15,-3-1-17 0,-2 3-25 16,-3 0-110-16,-2 0 61 0,-3 4-97 15,-7 0-370-15</inkml:trace>
  <inkml:trace contextRef="#ctx0" brushRef="#br0" timeOffset="447311.728">18829 15849 411 0,'-6'0'178'0,"3"-2"-70"15,0 1 32-15,3 0-73 0,1-2-28 0,6-2-15 16,2 0-7-16,4 1-10 0,2-1-3 16,-1 1 3-16,3 4-4 0,1 1 0 15,4 5 2-15,-1 0-5 0,0 2-1 16,3 5 4-16,-1-1-7 0,-5 1 0 16,-3-1 3-16,0 2-8 0,-6-1 3 15,-3-1 2-15,-2-1-4 0,-2 2 1 0,-2-1 3 16,-1-2-1-16,-3 2 3 0,-2-1 3 15,-3-2-4-15,-3 3 3 0,1-1 4 16,-4 0-3-16,0-1 3 0,1 0 9 16,1-2-4-16,-3 0 3 0,4-2 4 15,1-2-2-15,1-1 0 0,1-2 0 16,5-1-9-16,-1 1 0 0,1 1 2 16,1-4-7-16,2 1 1 0,1 2 4 0,3 2-6 15,-3-4 1-15,2 1 4 0,2 1-4 16,3 0 5-16,2-1 4 0,2-2-1 15,5 0 4-15,2 0 4 0,-3-1-4 16,5-1 2-16,0-2-1 0,2 1-7 16,1 0-3-16,3-1 0 0,0 0-9 15,0 2-7-15,-2 0-13 0,1 2-22 16,-1-1 64-16,-2 6-184 0,1-6 77 0,-3 2-38 16,-5-2-593-16</inkml:trace>
  <inkml:trace contextRef="#ctx0" brushRef="#br0" timeOffset="447944.6691">20235 15617 271 0,'-3'4'177'0,"-1"-1"-70"0,3 0 17 16,0 1-46-16,1-4-26 0,1 1-19 15,2-1-14-15,0 0-6 0,4 0 0 16,-2-2-4-16,5-2 5 0,1 1 3 16,0-2-4-16,3-1 3 0,6 0 3 15,-2 1-5-15,2-4-1 0,4 3 1 0,4-5-8 16,2 1 2-16,4-1-1 0,4 2-6 15,0-3 0-15,1-1 3 0,2 1-5 16,-6 2 0-16,1 0-2 0,-2 5-9 16,-3 1-7-16,-7 0-4 0,-1 3-12 15,-3 1-8-15,-4-3-10 0,-4 3-20 16,-2 0-27-16,1 0-30 0,-4 3 15 16,-1-3-62-16,-4-3-81 0</inkml:trace>
  <inkml:trace contextRef="#ctx0" brushRef="#br0" timeOffset="448660.8472">20540 15646 395 0,'0'-5'181'0,"3"0"-97"0,-1-1 37 16,3 3-76-16,4 2-24 0,0 1-26 15,6 0-2-15,-1 1 0 0,-3 3-3 16,2 1 3-16,0 1 3 0,-4 4-5 15,2 0 0-15,-2 3 4 0,-2-3-5 16,1 0 3-16,-5 1 2 0,2-5-2 16,-5 2 4-16,0 0 2 0,0 2-6 0,-3 0 1 15,-2 2 1-15,-3-1-4 0,-2 5 2 16,-2-3 6-16,0-2-3 0,-3 4 6 16,-1-1 4-16,-2-1-1 0,-3-2 4 15,4 3 9-15,-1-2-1 0,0-2 1 16,3-2 4-16,0-2-7 0,0-2 2 15,-1-1-2-15,5-2-11 0,-2-1-3 0,3 0 0 16,-1 1-4-16,5-1-1 0,-2 0 4 16,2-1-3-16,2 1 2 0,3 0 3 15,-2 0-1-15,2-1-2 0,2 2 6 16,0-1-4-16,1-1 2 0,-1 0 3 16,0-2-2-16,4 2 4 0,2-2 8 15,-1 2 3-15,3 0 8 0,3-2 7 16,-1-1 1-16,2-1 4 0,4 1 1 15,-1-4-8-15,2 3-5 0,-2-1-4 0,1 3-12 16,1 2-3-16,1 1-2 0,-4 4-8 16,0 1-1-16,-1 4 0 0,-3 1-5 15,-4-1 2-15,4 2 2 0,-4-1-5 16,0 0 4-16,-1-1 5 0,1-1-3 16,-3-3 2-16,-2-2 4 0,-1-1-6 15,2 0 4-15,0-2 3 0,2-4-6 0,1 1 0 16,2-2 2-16,-2-1-8 0,3-2-5 15,-2-1-9-15,-2-3-22 0,0 1-114 16,-1-1-5-16,0-3 10 0,-2-2-136 16,0-3-15-16</inkml:trace>
  <inkml:trace contextRef="#ctx0" brushRef="#br0" timeOffset="457255.8393">19682 14743 45 0,'-5'-3'35'0,"-1"-1"-18"0,3 1 3 15,0 1-9-15,0 1-13 0,2 0-17 16,0 2 0-16,0-2-2 0,1-1-18 16,-3 4 11-16</inkml:trace>
  <inkml:trace contextRef="#ctx0" brushRef="#br0" timeOffset="458108.4635">19593 14749 49 0,'-10'3'43'0,"-3"1"-12"15,0-2 4-15,1 1-10 0,-3 0-3 16,1-1-3-16,-3 1-9 0,4 1-4 15,-1 2 2-15,3 2-6 0,2-1-1 16,-1 2 2-16,0-2-4 0,-2-2 3 0,-1 0 5 16,-2 0-3-16,4-1 5 0,-1 0 4 15,-3 0-4-15,1-1 4 0,1 0 2 16,2 1-6-16,-5 0 1 0,3 0 1 16,-2 1-5-16,1 3 0 0,-4-2 4 15,1 2-6-15,-2 0 0 0,1 3 4 16,-3-2-5-16,4 4 6 0,-1 0 9 15,1 4-2-15,-1-5 3 0,2 2 6 0,-2 0-6 16,0-1 0-16,-1 2-1 0,-1 1-10 16,-1 0-3-16,4 1 1 0,-1 0-6 15,3-3 0-15,3 2 3 0,2-3-5 16,-4-1 1-16,1-1 4 0,3 0-6 16,-5-4 3-16,4 1 4 0,1-3-5 15,-1 0 1-15,1 1 4 0,2-1-6 16,2 6 3-16,-1-1 3 0,2 3-6 0,-1 0 2 15,1 1 3-15,-2 1-4 0,2 2 1 16,0-3 2-16,1 3-4 0,-4 1 2 16,2-2 2-16,-1-1-4 0,0 1 1 15,-2 0 3-15,2 0-4 0,1-1 2 16,-2-1 3-16,0 3-5 0,1-1 2 16,-1-1 4-16,3 2-5 0,-1 0 0 15,3 3 3-15,0 1-3 0,3 0 1 0,0 0 3 16,0 1-5-16,1 0 2 0,3-2 2 15,1-4-4-15,2 1 3 0,1-1 2 16,1-1-4-16,1-1 0 0,1 3 4 16,2-3-3-16,0-2 0 0,4-1 4 15,1 0-6-15,4-5 2 0,2 1 4 16,1-2-5-16,-1-5 0 0,7 0 5 16,2-3-6-16,3-1 3 0,2-5 3 0,5-2-3 15,-2-4 2-15,2-1 5 0,-2-1-3 16,0-1 2-16,0 2 3 0,1 0-2 15,-4-1 1-15,-2-2 4 0,0-2-3 16,-3-5 4-16,-2 0 3 0,-2-1-3 16,0 0 1-16,-5 4 5 0,-1 1-6 15,-3 0 1-15,-2-1 2 0,-2 0-5 16,1-5 0-16,1-3 2 0,2 0-8 0,-1-3 1 16,3 1 1-16,1 2-7 0,1 2 1 15,-2 0 1-15,4 0-5 16,-1 0 1-16,-1-1 2 0,-2-3-4 0,0 0 1 15,-4 4 3-15,-4 2-4 0,-6 0 2 16,-2 3 4-16,-6 0-5 0,-4-2 3 16,-1 3 5-16,-4 0-2 0,-2 1 6 15,-6 2 4-15,0 2-3 0,-5 3 2 0,0 2 2 16,-1 1-6-16,0 5-1 0,1 2-1 16,0 1-9-16,0 2-1 0,0 2-5 15,-2 2-12-15,-1 2-13 0,-2 2-19 16,-1 3-37-16,-4 3-44 0,1 1 16 15,0 2-66-15,-8 2-119 0</inkml:trace>
  <inkml:trace contextRef="#ctx0" brushRef="#br0" timeOffset="466712.4646">24097 15264 174 0,'2'-2'127'15,"-1"0"-59"-15,0-2 12 0,2 0-25 16,-1-1-17-16,1 1-10 0,-1 0-2 16,1 2 9-16,-2 0 1 0,1 0 5 15,-1 0 6-15,-1 1-6 0,0 0-4 16,0 2-3-16,0-1-13 0,0 0-5 16,0 1-3-16,0 1-8 0,1 0-2 0,1 1 1 15,-1-1-3-15,1 2 0 0,1 0 3 16,-2 0-2-16,2 1-1 0,-2 0 4 15,2 0-5-15,-2 1 2 0,0 0 6 16,2-1-4-16,-3 2 1 16,1-2 3-16,0 3-2 0,2-1 0 0,-2 1 3 15,1-2-7-15,-2 5 2 0,2-2 4 16,-1 2-6-16,-1 1 2 0,2 0 3 0,-1-2-5 16,-1-1 3-16,3-1 1 0,-2-3-5 15,3 0 2-15,2 1 1 0,-1-2-1 16,4 0 0-16,6-4 4 0,-4-2-4 15,2-1 6-15,1-2 5 0,3-2-4 16,2-2 3-16,2 2 5 0,3-5-6 16,6 0 4-16,0-3 0 0,-3-3-6 15,5 0-1-15,-1-3-1 0,-1-1-3 0,3-1 0 16,4 1 2-16,1 2-4 0,0 2 3 16,4-2 4-16,-1 2-3 15,0-4 0-15,-1-1 5 0,4-1-6 0,0 0 2 16,-4 2-1-16,0 2-4 0,1 2 0 15,-4 1 3-15,-4 3-7 0,0 4 2 16,-5-1 3-16,-3 4-4 0,-3 1 1 16,-5 0 3-16,-3 2-5 0,-1 0 2 0,-6 3 2 15,1 1-4-15,-3 1 2 0,-2-1 4 16,-1 3-4-16,0-2 2 0,-1 3 5 16,-2-3-4-16,1-1 3 0,0 1 2 15,0 2-2-15,-2 0 2 0,1 1 3 16,0-2-6-16,-2 1 3 0,1-2 1 15,0 0-5-15,2 2-1 0,-1-3 3 16,1 0-6-16,0 1 1 0,0 0 3 0,0-1-5 16,0 0 1-16,-1 2 4 0,1-2-5 15,0 0 4-15,-1 0 4 0,-1 0-4 16,2-2 2-16,0 2 5 0,2 0-7 16,-2-1 3-16,0 0 0 0,1 1-6 15,-1 0 1-15,0 0 3 0,0-3-7 16,0 3 2-16,0 2 2 0,0-2-4 15,-1 1 1-15,1-1 3 0,-2 1-4 0,2-1 1 16,-2 0 4-16,0 1-6 0,1-1 3 16,-3 2 4-16,2-1-6 0,0-1 1 15,-2 1 4-15,2-1-4 0,-1 0 0 16,1 2 3-16,-1-2-9 0,2 0-5 16,-2 0-9-16,2 1-21 0,-2-1-22 15,3 0 210-15,-1 0-358 0,0 0 153 0,1-4 26 16,-3-1-1139-16</inkml:trace>
  <inkml:trace contextRef="#ctx0" brushRef="#br0" timeOffset="467922.2078">24257 17014 265 0,'-2'1'152'0,"-1"-1"-73"0,2 0 23 15,-1-1-46-15,1 2-18 0,1 0-15 0,-1-2-9 16,1-1 3-16,0 2 7 0,0-4-1 15,1 2 4-15,-2-1 3 0,2 0-3 16,-1 2 3-16,0 1 1 0,0 0-4 16,0 2 0-16,0 0 3 0,-1-4-4 15,1 2 0-15,0 0 0 0,0-1-6 16,0 1-1-16,0-1 1 0,0 1-9 16,0 0-2-16,0 1 2 0,0 0-7 15,0-2-1-15,0 2 1 0,1-1-5 0,-1 0 1 16,3 3 3-16,-2-1-6 0,3 1 2 15,-2 2 5-15,1 0-6 0,0 0 2 16,-1 3 3-16,1 0-6 0,-1 1 4 16,1 0 2-16,-2 4-6 0,0-2 3 15,1 2 3-15,-2 1-3 0,0 1 0 16,-2-4 4-16,1 2-5 0,0 3 2 16,0-6 4-16,1 0-5 0,0 2 0 0,0-3 3 15,1-3-3-15,1 1 0 0,2-3 5 16,3-3-6-16,2-1 2 0,8-1 4 15,4-3-3-15,4-4 4 0,7-5 5 16,6-6-3-16,4-4 2 0,6-6 3 16,6-6-5-16,3-2 1 0,6 0-1 15,0-7-6-15,5-4-1 0,2-1 3 16,2 4-5-16,-1-3 2 0,-2 6 2 0,-11 1-5 16,3 5 2-16,-7 2 4 0,-4 3-6 15,-4 1 1-15,-4 10 3 0,-5 1-3 16,-7 4 2-16,-8 6 2 0,-7 3-4 15,-4 3-1-15,-9 5 2 0,0-2-5 16,-2 2 1-16,-6 5 1 0,-4-2-5 16,-5 6-11-16,-5 2-14 0,0 0 431 0,-1 1-582 15,-2 2 251-15,1-1 132 0,-4-4-1920 16</inkml:trace>
  <inkml:trace contextRef="#ctx0" brushRef="#br0" timeOffset="469405.2459">24306 14173 112 0,'-2'-4'68'0,"-2"2"-14"15,2-1 6-15,0-1-15 0,-1 0-3 16,1-2 0-16,2 1 4 0,-2 0 5 16,1-2 0-16,1 5 5 0,1-1 5 15,-1 2-6-15,-1 1-6 0,1 0-5 0,-1 2-13 16,2 1-8-16,-2 3-3 0,-1 2-11 15,2 1-3-15,0 1 0 0,0 2-5 16,0 0 0-16,2-1 4 0,0 3-4 16,0 1 1-16,-1-1 5 0,2-3-2 15,-3 1 4-15,1-4 4 0,1-2-3 16,1-2 1-16,1 0 4 0,1 0-6 16,1 0-1-16,2-3 2 0,2 0-4 0,2-2 2 15,5 1 7-15,3-3-3 0,6-2 5 16,-3-4 7-16,6-2-4 0,4-2 4 15,-1-5 3-15,6 0-8 0,4 2 2 16,2 2 1-16,0-3-7 0,4 3 1 16,2-3 2-16,3-2-5 0,0-2 0 15,0-3 2-15,2-3-6 0,-2-2 0 16,-2 1 2-16,1 1-7 0,-1 4 0 0,-3-2 3 16,-3 5-6-16,2 0 1 0,-5-2 3 15,-2-1-5-15,-1 4 0 0,-3 0 4 16,-5 1-5-16,-3 1 2 0,-2 4 2 15,-3 3-5-15,-6 1 3 0,-4 2 2 16,-3 3-6-16,-6 4-5 0,-4 2-9 16,0 3-22-16,-4 4-12 0,-4 5-148 15,-1 4 72-15,-5-3-104 0,-9-8-498 0</inkml:trace>
  <inkml:trace contextRef="#ctx0" brushRef="#br0" timeOffset="476902.6368">14264 15185 176 0,'-24'0'53'0,"4"0"-20"0,0 0 17 15,4 0-32-15,0 0-10 0,1 1-1 16,0-1 0-16,3-1-4 0,-3 1 5 15,5 0 8-15,0-1 2 0,2-1 8 0,-1 1 7 16,1 1 1-16,1-1 1 0,-1 0 1 16,0-1-6-16,0 2 0 0,2 0 2 15,1 0-5-15,0 0 3 0,1 2 5 16,1-2-5-16,2 1 2 0,-2-1 1 16,2 0-9-16,0 1-3 0,1-1-2 15,-2 0-10-15,2 0 0 0,2 1-4 16,-1-1-5-16,2 2 1 0,2-2 2 0,0 0-2 15,1 0 0-15,2 1 3 0,-1-1-3 16,0 1 0-16,-2-1 3 0,1 2-4 16,-1-2-1-16,-1 1 5 0,-2 0-6 15,2 0 0-15,-3 2 5 0,1 1-4 16,-2 0 1-16,1 3 5 0,0 1-2 16,-1 0 0-16,2 4 6 0,-2-3-4 15,1 1-1-15,-1 0 3 0,1-1-4 0,-1 1-2 16,1 0 3-16,1 0-4 0,-1-1-1 15,-1 2 5-15,1-2-6 0,1 2 2 16,-1-2 3-16,0 1-6 0,0-1 2 16,2-1 3-16,0-2-4 0,-1 1 3 15,1-5 1-15,1 0-4 0,1-2 3 16,4-2 8-16,2-3-1 0,6-4 3 16,4-5 7-16,3-3-2 0,3-6 4 0,4-1 4 15,5-5-8-15,4 1-2 0,3 2 2 16,2 0-9-16,-3-3 0 0,1 0 2 15,3-2-4-15,-2-2 3 16,-3-2 6-16,2 4-3 0,-6 3 3 0,-1 3 4 16,-3 5-2-16,-4 0 1 0,0 2 3 15,-5 3-5-15,-3-1 1 0,-2 3 3 16,-5 3-7-16,-3 1 0 0,-1 4 2 0,-4 1-7 16,-3 1 0-16,-1 2 1 0,2 1-6 15,-4 0 0-15,-1 0 2 0,2 1-7 16,-1 1 2-16,3-1 1 0,-2 4-7 15,0 2-1-15,2 3-5 0,-3 2-19 16,-1 3-13-16,-3 1-17 0,-5 3 19 16,-3-2-153-16,-1-2 65 0,-2 2-50 15,-1 0-503-15</inkml:trace>
  <inkml:trace contextRef="#ctx0" brushRef="#br0" timeOffset="478302.6636">13946 17547 156 0,'-3'-1'80'0,"-3"-1"-47"0,4 2 19 16,-3-3-29-16,3 2-10 0,1-1-14 15,0 1 9-15,-2-1 13 0,2-1 3 16,-2 3 10-16,1 0 5 0,-1-1-2 0,2 1 4 16,1 2-3-16,-3-2-12 0,2 2-4 15,0 0-2-15,0-3-5 0,1 3 2 16,1 1 1-16,-1-3-5 0,0 1-1 16,0 1 2-16,1-2-6 0,-1 2 0 15,-2-1 1-15,0 1-3 0,2 0 4 16,0 5 5-16,-1-3-1 0,1 2 3 15,1 0 4-15,-1 2-5 0,-2-1 0 0,-1 2 0 16,3 1-7-16,0 0-2 0,-3 2 1 16,2-2-8-16,-1 1 2 0,4-2 4 15,-3-2-6-15,0-2 1 0,1 4 4 16,1-3-5-16,0-1 1 0,2 0 3 16,-2-1-4-16,3-3 4 0,2 0 6 15,2-1-2-15,4 0 4 0,1-1 6 0,5-3-3 16,1-2 2-16,2-3 5 0,2-3-8 15,4-1 2-15,-1-5 1 0,3 1-4 16,3-2 1-16,3 0 6 0,5-1-3 16,3 2 3-16,2-4 5 0,3-2-4 15,-1-6 2-15,0-2 3 0,-1-3-6 16,0-2-2-16,-2 0 1 0,-1 4-8 16,-2 1 0-16,2 3 0 0,-2-1-8 0,-3 3 2 15,1-3-1-15,-4 3-5 0,-2 5 2 16,-4 5 1-16,-6 6-4 0,-5 6 0 15,-8 3 2-15,-3 1-8 0,-5 1-4 16,0 0 1-16,-2 4-4 0,-3 1-2 16,-1 4-14-16,0 3 13 0,-2 1-174 15,-2 0 104-15,-2-7-101 0,-8-6-616 16</inkml:trace>
  <inkml:trace contextRef="#ctx0" brushRef="#br0" timeOffset="499412.4445">30459 4022 267 0,'-8'-5'84'0,"-2"-1"-27"15,1 1 26-15,0 1-55 0,0 0 1 16,0 0 4-16,-3-3-15 0,1 1 1 16,0 1 8-16,0-2-4 0,0 1 0 15,-3-2 4-15,-1 2-2 0,-6-1 0 0,-2 2 1 16,-3 0-10-16,0 2-2 0,-2 3 2 16,0 2-9-16,-1 3-3 0,-2 1 1 15,-2 2-7-15,5 4 3 0,-3 1 2 16,-3-2-4-16,1 3 2 0,3 4 4 15,-5-1-7-15,6-1 4 0,5 2 2 16,0-4-4-16,1 0 2 0,1 2 2 0,2-2-5 16,0-1 3-16,4-1 1 0,7 1-4 15,2-1-1-15,5 1 5 0,2 0-5 16,4 2 3-16,3 5 1 0,7-1-2 16,1 4 5-16,3 2 7 0,0 3 0 15,-1 0 2-15,-3 1 4 0,6-1-2 16,-1 7 1-16,3-3 2 0,1-1-8 15,3 2-1-15,-4-3 0 0,1-5-4 16,-4-6-1-16,-2-1 2 0,-3-1-6 0,-4-3 1 16,-2 1 2-16,-5 1-4 0,-1 2 0 15,-2-1 4-15,-2 1-5 0,-2-2 1 16,-1 1 4-16,-2-5-4 0,-3-1 0 16,-4-3 4-16,-2-1-5 0,-3-4 2 15,-3 1 3-15,0-2-5 0,0-1 2 16,2 0 2-16,2-1-3 0,0-1 0 0,5 1 5 15,1 0-7-15,4-1 4 0,-2 1 2 16,-2-2-6-16,0-2 4 0,-1-1 2 16,0-2-2-16,0-4 4 0,5-4 4 15,3-2-3-15,1-1 5 0,3-1 2 16,1-1-2-16,4 0 1 0,3-2 0 16,8-1-6-16,-2-7-1 0,5-1 1 15,0-5-6-15,0-4 2 0,-2 5 0 0,5 0-5 16,2-1 1-16,-1 4 5 15,3 4-5-15,-1-3 0 0,2 4 4 0,-5 5-5 16,-1 0-3-16,-3 1-4 0,0 3-20 16,-1 0-25-16,-3-1-115 0,3 6 60 15,1 1-104-15,-3-1-393 0</inkml:trace>
  <inkml:trace contextRef="#ctx0" brushRef="#br0" timeOffset="500179.0055">30342 3511 473 0,'-8'-22'108'0,"-2"2"-56"0,2 5 61 15,1 7-100-15,2 2-4 0,-1 2 3 16,-2-1-7-16,-2 0-2 0,-4-2 4 16,-1 2-8-16,-5 1-2 0,2 0 0 15,-2 4-7-15,-1 0 0 0,-5 4 4 0,3 4-6 16,-4 1 3-16,-3 6 5 0,-2 3-2 16,-2 4 5-16,-4 3 3 0,-6 2-5 15,1 1 2-15,-1 1 5 0,-6 1-4 16,-1 1 0-16,2 5 4 0,-7 3-3 15,5 4 1-15,0 2 5 0,6 0-5 16,-1-1 1-16,7 5 5 0,2-4-5 16,5-1 1-16,2-2 6 0,8-2-7 0,4-3 1 15,0 0 5-15,4 1-4 0,5 7 2 16,0 2 5-16,5-1-6 0,4 6 3 16,5 2 3-16,3-5-6 0,1 2 2 15,6 1 1-15,2-7-5 0,1-2 1 16,6-1 2-16,5-3-6 0,-3 1 1 15,3-6 4-15,2-1-5 0,-5-2 3 0,4-4 3 16,3-2-2-16,-1-1 4 0,4-6 9 16,4-4 0-16,2-9 4 0,1-5 8 15,3-3-3-15,0-6 3 0,3-1 4 16,1-9-9-16,-3-1-1 0,4-1 0 16,2-5-9-16,1-6-4 0,0-3 1 15,7-5-8-15,-4-3 0 0,-2 2 2 16,-1 1-7-16,-1-1 0 0,-4 5 5 0,0-8-5 15,-1-6 0-15,1-2 5 0,1-3-7 16,-4-3 2-16,2 2 4 0,1 3-5 16,-9-1 2-16,-9 3 3 0,1-5-5 15,-9-2 1-15,-9 0 4 0,-5-2-5 16,-2-1 2-16,-7 3 4 0,-4 5-5 16,-6 2-1-16,-5 6 5 0,-1 3-5 15,-9 1-1-15,-6 4 3 0,-2 1-7 0,-7-2 2 16,-7 7 4-16,0 8-8 0,-1 4-2 15,-2 6 2-15,-3 7-10 0,-1 0-4 16,-2 6-7-16,-8 0-15 0,-3 6-9 16,-3 4-13-16,-1 9-25 15,-1 6-13-15,1 7-42 0,-2 1 12 0,-1 4-44 16,1-3-105-16</inkml:trace>
  <inkml:trace contextRef="#ctx0" brushRef="#br0" timeOffset="510842.9275">26501 8080 258 0,'-5'-13'122'16,"0"0"-26"-16,1 2 18 0,3 4-50 15,-1 0-3-15,2 1-9 0,0 3-17 0,2-2-11 16,-1 1-5-16,3 3-9 0,3-2-4 15,0 2 0-15,4 1-8 0,4 0 0 16,1 3 4-16,4 2-11 0,4 6-4 16,-1 4-2-16,2 4-11 0,-2 4-6 15,-1 3-5-15,-3-2-11 0,2 2 4 16,0-1 8-16,-2-6 0 0,0-2 9 0,1-4 10 16,-1-3 5-16,0-2 12 15,2-1 15-15,6-4-90 0,6 0 54 0,0-3-30 16,-1 0-330-16</inkml:trace>
  <inkml:trace contextRef="#ctx0" brushRef="#br0" timeOffset="513191.9818">27022 10575 35 0,'-9'-3'54'0,"1"1"-7"0,0-2-5 15,0-1 4-15,1 1-8 0,-1 1-3 16,-1-1-1-16,-3 0-6 0,2 1-1 0,-3-1 0 16,0 0-7-16,0 1-1 0,-2-1-2 15,-1 2-6-15,0 0 3 0,-5 0 5 16,-1-1-2-16,2 1 6 0,-5-2 8 15,1 1 1-15,0 1 5 0,1-3 4 16,-5 1-5-16,1-3 0 0,-4 1-2 16,-1-2-9-16,-2 3-4 0,-2 0-2 15,1 1-9-15,0 3 0 0,-1 1 0 0,-1 0-5 16,0 2 3-16,-2 2 1 0,2 1-3 16,-5 2 0-16,1-1 3 0,0 3-4 15,-2 0-1-15,-2-1 4 0,3 0-4 16,-3 1 5-16,-3 0 5 0,4-3-5 15,-2 3 5-15,-3 0 3 0,-2-1-4 16,6 2 0-16,-1 1 2 0,-2-1-6 16,3 4 0-16,0-1 0 0,-3 2-3 0,2 2-1 15,5 1 4-15,-1 1-6 0,9 5 2 16,-1-2 3-16,3 2-6 0,2-2-1 16,2-3 4-16,-3 1-6 0,3-1 1 15,0 2 3-15,1 1-5 0,4 2 2 16,6 4 3-16,-3-2-4 0,4 3 2 15,0-2 1-15,-1-3-4 0,1-2 1 0,4 4 6 16,5 0-6-16,2 2 4 0,4 4 1 16,3 3-3-16,4 0 1 0,6-1 3 15,3-1-7-15,4-1 2 0,2-4 3 16,0-1-4-16,1-1 1 0,7 4 3 16,0-1-5-16,2 1 2 0,3 0 3 15,1-1-5-15,-2 0 2 0,4-1 3 16,-1 0-4-16,4 5 1 0,5-2 3 15,3-2-4-15,2-4 1 0,3-3 3 0,2-7-5 16,2-6 2-16,-3-2 3 0,4-5-5 16,5 1 1-16,0-2 3 0,6-2-4 15,3-2 0-15,-1-1 4 0,-2-2-3 16,-3-6 2-16,-4-2 3 0,-2-3-6 16,-2-3 1-16,0-2 4 0,2 4-5 15,-2-3 2-15,-2-3 4 0,1 0-5 0,-2 2 3 16,-3-5 1-16,0-1-2 0,1 2 1 15,-4-3 1-15,2-4-5 0,-2 2 1 16,-2-1 4-16,-2-1-4 0,-1-2-1 16,-2 0 5-16,-3-6-5 0,1-3 2 15,-3-1 2-15,-2 5-3 0,-4 1 0 16,-4 5 4-16,-2 0-6 0,-5 3 2 16,-6-2 4-16,-5-2-4 0,-4 1 2 15,-6 7 2-15,-3-1-3 0,-5 1-1 0,-5 0 4 16,-9 1-6-16,-6-4 3 0,-4 5 1 15,-8-1-3-15,-6 8-1 0,-2-2 4 16,1 8-5-16,-5-1 2 0,-1 1 2 16,-3 0-3-16,0 2 0 0,-6 2 0 15,3 2-8-15,-1 1-10 0,2 1-12 16,-2 0-25-16,-1 0-83 0,3-1-24 0,-3 1 10 16,2-2-109-16,4-1-50 0</inkml:trace>
  <inkml:trace contextRef="#ctx0" brushRef="#br0" timeOffset="514541.1006">27991 7163 105 0,'-5'-13'43'0,"0"-1"-20"0,-2 4 15 16,1-3-19-16,-2 4-2 0,-1 0 4 16,-1-1-2-16,-2-2 6 0,0 3 7 0,-3-1-6 15,2-1 3-15,-4 1 1 0,3 2-9 16,-4-1-3-16,4 2-3 0,-2 0-10 15,0 2 0-15,-2 1-1 0,-2 1-7 16,-3 0 3-16,-5 0 3 0,-3-1-6 16,-5 0 3-16,1 2 4 0,-5-1-3 15,-1 2 6-15,0 0 6 0,-2-1-3 16,-5 1 5-16,3 1 3 0,3-3-4 0,-3 1-1 16,1-1 1-16,0 1-7 0,-1-1-2 15,-2 1 2-15,1 0-7 0,-2 1 1 16,2 2 3-16,-3 1-6 0,1 1 1 15,1 3 4-15,0-3-5 0,-2 4 1 16,-1-3 3-16,-2-2-3 0,0 2 1 16,-6 0 5-16,6 2-6 0,-1 2 4 15,-1 3 5-15,4 3-4 0,1 0 1 0,1 3 6 16,2 2-4-16,2-1 4 0,-1-1 6 16,2 5-5-16,-2 0 0 0,3-3 5 15,3 3-7-15,4-2 0 0,5-1 0 16,5 0-8-16,3 0 0 0,2 3 2 15,2 3-4-15,4 3 1 0,3 0 3 16,4 1-4-16,2-4 2 0,1 0 4 0,3-4-6 16,1 2 2-16,1 0 3 0,2 4-4 15,3 3 3-15,3 1 5 0,3 1-4 16,2-1 5-16,4-6 5 0,1 0-4 16,1-3 1-16,5-3 3 0,1 2-5 15,5 1 0-15,3 0 0 0,7-2-5 16,1 1 1-16,6-2 4 0,1-1-6 15,5-2-1-15,2-2 5 0,-1 0-5 16,2-2 0-16,1-1 4 0,1 1-6 0,2-2-1 16,4 1 6-16,-1-5-8 0,4-2 3 15,-1-3 3-15,1 0-6 0,-1-1 3 16,3-2 4-16,-3-1-7 0,2 1 6 16,-2-6 4-16,0-1-3 0,-3-1 4 15,-1-3 5-15,-3-4-4 0,-2 0 4 16,-4 2-1-16,2-3-5 0,-3 1-2 0,-2 3 1 15,1-2-6-15,-2-3 0 0,-4 1 2 16,-4-3-5-16,-2 1 1 0,-6-1 5 16,0 6-6-16,-6-3 2 0,3-4 4 15,-1-3-6-15,-3-2 2 0,-5-4 4 16,0-2-6-16,-8 2 4 0,-5 2 1 16,-3 6-3-16,-4-3 0 0,-2 1 5 15,-2-2-4-15,-4-6 2 0,-3-3 1 0,-3 4-5 16,-2 0 2-16,-1 3 3 0,-5 1-7 15,-2-2-4-15,-3 0-5 0,-2-4-17 16,-6-2-12-16,4 1-17 0,-3 3-37 16,-5 5 31-16,0 4-85 0,-2-1 21 15,-4 5-25-15,-5 2-201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277" units="cm"/>
          <inkml:channel name="Y" type="integer" max="16423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6648" units="1/cm"/>
          <inkml:channelProperty channel="Y" name="resolution" value="1000.182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6:00:19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3614 3913 6 0,'1'1'3'16,"-1"-2"-5"-16,0 2 5 0,0-1-5 15,1-1 1-15,-1 2 2 0,0 0-5 0,2-1 4 16,-1 0-3-16,-1 2 2 0</inkml:trace>
  <inkml:trace contextRef="#ctx0" brushRef="#br0" timeOffset="97507.8432">6961 12770 141 0,'0'-2'91'0,"-1"0"-39"0,1 2 10 0,-2-1-25 15,2 2-15-15,0-1-9 0,0-1-9 16,-1-1-3-16,2 4 2 0,-1-2-1 16,-1 0 4-16,1-2 5 0,0 4-2 15,0-2 5-15,0 1 3 0,-1 3-1 16,1 3-1-16,-1 2 1 0,-2 3-7 16,-1 5 1-16,0-3 1 0,-1 3-4 15,-1 1 2-15,-2 0 4 0,-4 4-4 0,-2 3 4 16,-1 5 4-16,-6 4-5 15,-1 8 2-15,-2-1 2 0,-5 2-6 0,2-1 4 16,0 5 2-16,0-1-4 0,1 2 2 16,1-3 1-16,-5-2-4 0,3-5 1 15,-4-4 0-15,5-1-5 0,-1 0 1 16,6-1 3-16,0-4-3 0,2-2 1 16,1-7 6-16,6-2-3 0,0-7 2 15,3 1 3-15,4-1-6 0,2 4 2 0,1-1 1 16,2 1-6-16,0-2-3 0,2-1 2 15,1-2-4-15,2-1-1 0,1 0 4 16,3 1-4-16,0-3 0 0,4 1 6 16,1-1-6-16,2-1 0 0,2-1 5 15,5 1-6-15,2-1 0 0,3 0 4 16,3 0-6-16,0-4 2 0,-1 1 2 0,2-2-2 16,1 0-2-16,3-1 6 0,6-2-5 15,3 1 1-15,4 0 2 0,1-1-3 16,7-1 0-16,3 1 3 0,5 0-5 15,2 0 1-15,2-1 5 0,0 0-4 16,0-1 4-16,2-1 2 0,3 1-2 16,-2 1 7-16,1 1 5 0,3 2-2 15,-1 2 1-15,-7-1 6 0,1 1-2 0,-2 3-1 16,1 1 1-16,-1 1-8 0,1 3 0 16,-1 1 1-16,-2 0-8 0,-2 1-1 15,-3-1 2-15,-2-1-4 0,3 2 1 16,1-5 0-16,-4 0-2 0,2-2 0 15,-5-2 3-15,-3-1-4 0,-5-4 1 16,-3-1 2-16,-6 0-3 0,-2-3 1 16,-3-2 3-16,-6 2-5 0,-4-3 3 0,-4 0 2 15,-2 1-3-15,-4-2 0 0,-4 1 5 16,-1-3-2-16,-3-3 3 0,-3 0 1 16,0 2-2-16,-2-3 1 0,-2-6 2 15,0-1-5-15,-1-6-1 0,-1-5 2 16,-1-2-6-16,3 5 1 0,-2-3 3 15,0-1-3-15,1-5 1 0,2-2 1 16,1-4-3-16,0 3 2 0,1 2 2 0,3 1-5 16,0 1 2-16,2 1 1 0,1-5-3 15,-1 4 3-15,1 1 0 0,-1 1-2 16,1 3 2-16,-2 3 2 0,-1-2-3 16,0 4 2-16,-3 0 0 0,0 4-2 15,0 5 1-15,-1 4 2 0,0 4-4 16,-1 3 3-16,-1 5 0 0,-2-1-2 0,-3 2 2 15,1 1 1-15,-3-1-4 16,-2 1 1-16,0 1-1 0,-3 1-4 0,0 0 1 16,-3 0 1-16,-3 1-3 0,-1 0 3 15,-1-2 2-15,-4 2-1 0,1-2 3 16,-4 2 2-16,0 0-2 0,1-1 0 16,-4 1 0-16,-3 1 0 0,-1 0-1 15,-8 0 3-15,-4 1-4 0,-1-1 1 16,-5 4 3-16,1 2-7 0,-2-1-5 0,-2 1 2 15,2 2-5-15,-6-3-1 0,-2-1 2 16,-5 1-3-16,0-1 4 0,-6 2 5 16,-1 2-1-16,2 2 2 0,2 3 5 15,-4-1-4-15,-2-1 0 0,0 1 5 16,-2-2-3-16,2 3 3 0,2-1 3 16,7 2-3-16,2-2 1 0,3 3 4 0,1-1-5 15,1-1 2-15,2-1 3 0,5 1-7 16,2-4 2-16,5-2 3 0,5 1-7 15,5-3 5-15,1-1-11 0,8-1-20 16,6-1-132-16,5-2 80 0,7-5-105 16,3-8-481-16</inkml:trace>
  <inkml:trace contextRef="#ctx0" brushRef="#br0" timeOffset="98143.1655">8493 12665 173 0,'0'2'54'0,"2"-1"-30"0,2 1 21 16,-1 2-31-16,1 0-10 0,1 1-1 15,1 0 6-15,-3 1 0 0,3-1 6 0,-3 1 6 16,1-1 2-16,0 3 3 0,0 1 8 16,-1 1-2-16,-1 2 0 0,-2 5 2 15,2 2-3-15,-2 3 0 0,0 5 2 16,-2-1-7-16,0 2 3 0,-2 7 5 16,-3 1-1-16,1 7 5 0,-2 3 2 15,0 6-4-15,2-3 0 0,2 3-3 16,0 1-11-16,2 0-4 0,2-1-4 0,-2-5-8 15,2-4-2-15,0-8-3 0,4-4-16 16,0-6-34-16,5-4-78 0,0-6-20 16,4-3 10-16,-1-8-144 0,-1-4 20 15</inkml:trace>
  <inkml:trace contextRef="#ctx0" brushRef="#br0" timeOffset="98822.8781">9241 13280 168 0,'-4'-6'94'16,"0"-3"-18"-16,2 3 9 0,-1 3-22 16,3-1-7-16,0 2-7 0,-1 1-10 15,1 0-4-15,0 0-11 0,1-1-6 16,0 2-4-16,2 2-8 0,3-2-3 15,6 2 2-15,1 1-6 0,6 3 1 16,2 3 4-16,2-1-4 0,4 2-1 0,0-2 4 16,-1 1-4-16,2 0 1 0,1 4 2 15,-4-2-3-15,5 2 0 0,4 2 5 16,-4-3-4-16,3-3 1 0,1 3 4 16,3-4-4-16,-1-3 1 0,2 0 6 15,6-1-5-15,0-3 1 0,1 1 4 16,-1-2-5-16,-3 0 2 0,-1-4 3 15,-3-1-4-15,0-1 1 0,-3 0 5 0,1-1-6 16,-4 4 2-16,3 1 2 0,-5 1-5 16,0 1-3-16,-2 0 4 0,-3 3-7 15,-1 0-2-15,1 3-10 0,-1-1-27 16,-3 0-41-16,2 3-34 0,-4-2 13 16,0 1-93-16,-5-5-72 0</inkml:trace>
  <inkml:trace contextRef="#ctx0" brushRef="#br0" timeOffset="100188.981">11436 12786 194 0,'-4'0'124'0,"-1"0"-31"0,1 3 3 15,-1 1-32-15,1 4-15 0,0 1-16 16,-1 2-8-16,0 2-10 0,0 4-7 16,-1 1-2-16,1 6 2 0,-1 3-5 15,-1 7 0-15,0 3 2 0,-2 6-3 0,-4-1-1 16,0 4 3-16,-3 1-2 0,0 3-1 16,-1 5 4-16,-1 3-5 0,-3-3-1 15,2-2 6-15,-3-8-4 0,0-1-1 16,1-6 4-16,3-4-3 0,2-7 1 15,3-2 5-15,1-7-5 0,3-3 3 16,1 4 2-16,3-2-3 0,-1-3 1 16,4 2 5-16,-1-3-4 0,3-4 0 0,0-2 2 15,5 0-4-15,-3-3 2 0,5-2 2 16,-1-2-5-16,7 0 0 0,-3 0 5 16,5-5-5-16,0 0 1 0,6-3 2 15,-2-2-5-15,4-2 2 0,4 3 2 16,0 0-5-16,0 2 1 0,2 0 1 15,-1 2-3-15,4 1 1 0,-1 2 2 16,2 2-3-16,4 0-1 0,-1-2 3 0,-1 2-1 16,2 2-2-16,1 0 4 0,0-1-4 15,2 2 2-15,1 0 4 0,3 2-5 16,-3 0 3-16,2 3 3 0,0-1-2 16,-2 1 3-16,0-2 5 0,2 2 1 15,-1-1 3-15,1 0 4 0,-6 0-5 16,-2-1-1-16,-2 2 3 0,-2-2-9 15,-4 2-3-15,3 3 0 0,0-4-4 0,-3-2 0 16,1 3 2-16,0-3-4 0,1 0 1 16,-2 4 4-16,2 0-5 0,-2-2 1 15,2-1 3-15,-1 0-3 0,1-4 2 16,-1-1 1-16,-1 2-3 0,1-2 1 16,-3 2 3-16,1-2-5 0,-2-3 3 15,2 0 1-15,-4 2-4 0,1-6 3 16,-4-2 2-16,-1-1-4 0,-1 1 2 0,-1-2 1 15,-1 0-4-15,2-1 4 0,0 1-1 16,-2-3-2-16,3 2 2 0,0-2 1 16,0 0-3-16,0 3 1 0,0-3 2 15,0 2-4-15,-2 2 2 0,0-1 0 16,-1-2-1-16,0 5 0 0,1-2 3 16,-1 0-5-16,1 1 3 0,-5 1 2 15,2 1-4-15,0 2 2 0,-3 2 2 0,-2-2-4 16,2 2 3-16,-3 0 0 0,-3-2-2 15,-1-1 1-15,3-3 2 0,-4-4-2 16,2 1 1-16,-1-3 1 0,-2-4-3 16,1 0 1-16,1-2 3 0,-3-2-4 15,0-1 2-15,0-1 0 0,-3-1-1 16,5-4 0-16,-7-4 4 0,3-4-5 16,1-2 1-16,0-5 2 0,1 3-3 0,1 3 1 15,0 1 3-15,3 0-3 0,0 1 1 16,2-1 2-16,1-1-3 0,-1 3 1 15,0 3 2-15,-3 1-4 0,0 3-1 16,0-2 4-16,-1 6-5 0,1-3 4 16,1 2 1-16,-2 2-6 0,-2 0 4 15,1 0 2-15,1 3-3 0,-2 2 0 16,0 4 3-16,-3 4-5 0,2 1 4 0,1 2 2 16,-7 1-4-16,1-1 2 0,-2 4 3 15,-2-1-6-15,-6 2 3 0,1 1 1 16,-8 1-4-16,-2 3 2 0,-6-1 1 15,0 2-2-15,-5 0-1 0,4 1 4 16,-4-4-5-16,1 2 2 0,-2-2 2 16,-3-1-4-16,-1 0 1 0,-4 0 5 0,1-1-5 15,-4-2 2-15,-2 2 0 0,-3-1-2 16,-1-2 1-16,-3 0 1 0,-2 1-5 16,2 1 0-16,-3 2 4 0,4 0-4 15,-6 0 1-15,-2 0 4 0,-3 1-4 16,-1 2 4-16,-3-1 2 0,0 2-4 15,6 0 2-15,1 0 3 0,3-2-6 16,5 0 2-16,1-1 4 0,3 0-5 0,3 0-4 16,2 1-3-16,5 0-9 0,0 2-10 15,4 0-14-15,6 1-30 0,2 2-48 16,2-1-17-16,7-1 0 0,9 0-74 16,5-2-10-16</inkml:trace>
  <inkml:trace contextRef="#ctx0" brushRef="#br0" timeOffset="100672.4729">12812 12643 231 0,'0'0'140'0,"-2"2"-37"0,-1-2 6 0,-2 0-40 15,2 1-16-15,-3 2-19 0,-3-1-10 16,-3 1-10-16,3 1-10 0,-4 1 0 15,-2-1 3-15,-1 2-6 0,-2 0 0 16,0 2 3-16,-2 1-4 0,0 2-1 16,1-1 3-16,0 4-5 0,-4-1 2 15,3 4 4-15,1 2-6 0,1 4 1 16,0 2 5-16,1 0-5 0,0 3 3 16,-1 2 4-16,0 7-2 0,-1 6 4 0,0 4 5 15,-1 2-3-15,3 2 0 0,1 2 3 16,0 0-6-16,2 2 0 0,1 1 0 15,2-5-6-15,0-4-1 0,2-6 1 16,2-5-12-16,3-2-15 0,2-7-22 16,2-3-51-16,2-6-25 0,7-6 4 15,1-7-80-15,4-5-33 0</inkml:trace>
  <inkml:trace contextRef="#ctx0" brushRef="#br0" timeOffset="101255.8717">13336 13156 234 0,'-9'-4'241'0,"0"2"-77"15,2 1-2-15,3-1-2 0,2 1-89 16,2 1-20-16,-2 0-9 0,5 0-24 16,-2 0-9-16,8 0-6 0,0 3-5 15,5-1-1-15,1 1 1 0,4-2-7 16,3 4 1-16,4-1 2 0,1 0-7 0,1 1-1 15,6 3 3-15,-2-2-1 0,0 1 3 16,2 0 4-16,-1 2-1 0,1-2 3 16,0-1 5-16,1 2-3 0,1-3 2 15,0 4 3-15,-2-4-4 0,-1 1 1 16,0-3 2-16,-1 0-3 0,-1-3 2 16,1-1 0-16,1-1-3 0,1-1 2 15,2-1 3-15,1-1-3 0,-1-2-2 0,3 1 2 16,1-1 2-16,-4 1-18 0,-2 1-15 15,-3 1-35-15,-3-1 89 0,-5 1-176 16,-1 2 54-16,-3-1-16 0,1-3-510 16</inkml:trace>
  <inkml:trace contextRef="#ctx0" brushRef="#br0" timeOffset="102472.0015">15264 12667 358 0,'0'-8'115'0,"0"4"-44"0,-3 4 31 16,3 0-69-16,-1 4-12 0,-2 5-4 16,1 4-10-16,-4 3-5 0,1 6-1 15,-2 4 3-15,-2 3-4 0,-3 4 0 0,0 1 1 16,-3 0-2-16,-2 4 0 0,-1 3 2 16,-4 3-3-16,2 2 3 0,2 4 1 15,-3-1-4-15,3 2 3 0,-1 0 2 16,0 1-3-16,-1-5 2 0,2 1 5 15,-4-10 1-15,3-4 4 0,-2-1 3 16,0-1-1-16,3-5 2 0,4 0 3 16,0-4-7-16,5-4-2 0,2-6 1 0,1-4-6 15,2-2-1-15,2-3 1 0,0-3-6 16,1-1 1-16,0 1 2 0,2-1-4 16,0 2 1-16,3-1 1 0,1 0-2 15,2-1 1-15,4-1 3 0,4 0-3 16,1 1 2-16,5-3 3 0,2 0-6 15,4 1 3-15,-4-2 2 0,7-3-4 16,0-2 2-16,-1-2 0 0,1-2-3 0,7 1 3 16,-3 2 2-16,1 4-4 0,2 3 0 15,3 3 3-15,1 4-4 0,2 2 3 16,4 5 0-16,1 2-2 0,-3-2 0 16,3-1 3-16,-2-2-4 0,-1-1 2 15,2-3 2-15,0-2-3 0,0 2 1 16,-1 0 3-16,-1 0-4 0,3 3 2 0,0 5 2 15,-4 0-4-15,-1 2 2 0,-3-1 2 16,-4 0-3-16,-3-2 0 0,1-1 4 16,-3 1-4-16,3-2 1 0,-3 0 2 15,0-4-3-15,-2 1 0 0,2-2 2 16,0-1-4-16,0-2 2 0,-1-1 4 16,0-1-7-16,-2-3 3 0,-1 1 1 15,-1-3-2-15,-4-2 1 0,0-1 2 0,-7-4-5 16,-3-1 4-16,-3-1 1 0,0-1-2 15,-4-2 0-15,4 4 2 0,-1 1-4 16,2 2 4-16,-2-4 0 0,1 0-3 16,2-4 1-16,-3-6 4 0,4-2-5 15,-2 0 1-15,0 1 2 0,-2-1-2 16,2 1-1-16,-2-1 3 0,0-5-4 16,1-1 3-16,1-5 6 0,0-1-2 0,1 1 3 15,2 3 6-15,-2 3 0 0,1 2 0 16,-2 1 4-16,3 0-3 0,-3 0 2 15,1-2 0-15,-1 4-3 0,-1 2-1 16,-1 3 5-16,2 3-3 0,-2-1 1 16,-1 4 3-16,0 2-5 0,1 2 1 15,-3 3 2-15,1 5-6 0,-1-1-1 16,-1 1 1-16,-1 1-9 0,-2 1 1 0,-1 2 2 16,0-3-6-16,-1 2 1 0,-3 0 2 15,0-1-3-15,-5 1-2 0,-1 0 2 16,-3 0-6-16,-4 1 1 0,-1-2 2 15,1 1-3-15,-1-4 3 0,-1 1 5 16,-2-5-3-16,-1-1 2 0,0-3 4 16,-2-1-2-16,-2-6-2 0,-1 2 2 15,1 0-3-15,-2-2 0 0,2 0 3 0,-2 3-4 16,-3 1 0-16,-3 0 5 0,-2 3-3 16,-4 2-1-16,0-2 3 0,-2 1-3 15,-1 1 3-15,-2-4 0 0,-1 3-4 16,-1 3 0-16,-4-3 1 0,-3-2-4 15,1 3 2-15,-3 1 0 0,0 1-2 16,-2 3 3-16,2 4 1 0,-2 2-1 16,0 0 1-16,0 2 2 0,4-1-4 0,0 3-4 15,-1 0-2-15,1 0-11 0,-1 1-3 16,3 2-5-16,0 2-13 0,7 2-10 16,1 0-8-16,4 0-22 0,1 0 30 15,7 2-92-15,4-1 34 0,1-2-30 16,5 0-268-16</inkml:trace>
  <inkml:trace contextRef="#ctx0" brushRef="#br0" timeOffset="103154.5766">16751 13112 214 0,'-8'2'103'0,"-1"-4"-48"15,3 1 19-15,-1 0-40 0,5 1-9 16,0-1-15-16,2 1-2 0,0-2 1 15,0 2-4-15,0 2 0 0,0-2 3 16,0 0-7-16,2 1 2 0,2-1 2 16,-2 2-6-16,8 1 0 0,5-2 1 15,4 2-3-15,2-2 2 0,4-1 2 0,4 0-3 16,2-1 2-16,1 1 3 0,1 0-2 16,4 1 2-16,0-1 8 0,2 3 1 15,3-2 6-15,-1 0 9 0,6 1 1 16,-1-1 5-16,-1-1 2 0,0 0-6 15,3-1-3-15,-2-1-3 0,0 1-8 16,3 0-5-16,-1 0-1 0,3-2-5 16,-1 0-2-16,3-1 3 0,0-2-5 15,-2 0-1-15,0-2 4 0,-1 1-3 0,-4 1 1 16,-1 2 3-16,-1 2-5 0,0 2 0 16,0 0 4-16,-3 1-4 0,0 4-1 15,-2 0 3-15,-3-1-4 0,-5 0-1 16,4 0 0-16,-7-3-12 0,-1-2-12 15,-1 1-17-15,-2 0-40 0,-7-2-35 16,-3 2 11-16,-1 0-68 0,-5-1-84 16</inkml:trace>
  <inkml:trace contextRef="#ctx0" brushRef="#br0" timeOffset="103721.2254">16565 12480 484 0,'-5'-12'171'0,"-5"2"-44"15,5 3 41-15,1 5-93 0,3 0 0 16,-1 1-14-16,0 1-17 0,-1 1-9 16,-1 3-16-16,-1 4-4 0,-3 8-4 0,-1 5-10 15,-4 9-1-15,-1 1 3 0,-2 5-4 16,-2 5 0-16,1 7 1 0,-3 6-4 15,-1 8 1-15,-4 6 2 0,-2 6-3 16,-4 1 0-16,1 3 5 0,1 9-4 16,-5-4 3-16,1-4 1 0,2 0-1 15,0-7 2-15,-1-13-8 0,3-6-23 16,5-3 101-16,-2-6-252 0,5-20 120 0,-2-16-59 16,1-8-831-16</inkml:trace>
  <inkml:trace contextRef="#ctx0" brushRef="#br0" timeOffset="106253.9697">18786 12710 135 0,'3'-16'54'16,"-2"-1"-21"-16,-1 3 15 0,2 1-25 15,1 4-10-15,1 2 1 0,0 1-2 0,-3 1 2 16,2 1 11-16,-1 0 4 0,0 0 10 16,-2 2 12-16,-2-1 4 0,1 3 7 15,1 0 2-15,-1 0-6 0,-3 0-7 16,-1 3-3-16,-2-2-15 0,-1 4-5 15,-2 0-5-15,0 3-9 0,-4 2 0 16,-1 7 2-16,0 2-3 0,1 7 1 16,-3 5 0-16,-1 4-3 0,0 2 0 0,-5 2-1 15,-2 5-6-15,-2 5-1 0,-1 7 1 16,-4 6-3-16,1 9 1 0,-3 9 2 16,2 2-3-16,-3 1 2 0,-2 5 4 15,-1-10-1-15,-2-7 0 0,2-3 8 16,0-3-3-16,8-10 2 0,0-2 4 15,4-9-6-15,4-8-1 0,2-2 1 16,2-6-6-16,2-2-2 0,4 1 1 0,3-3-4 16,3-6 0-16,2-1 4 0,4-1-4 15,0-4 0-15,1-1 1 0,2 0-3 16,2-2 1-16,2-1 1 0,0-2-5 16,4 2 1-16,2-3 2 0,1 2-3 15,4-3 1-15,2-2 3 0,4 0-4 16,3-2 3-16,5-2 2 0,7 0-2 15,4-2 1-15,6 0 3 0,5-1-3 0,6 0 1 16,0-1 2-16,6 4-4 0,6-2 4 16,3 4 0-16,2 1-4 0,4 1 0 15,-2 0 4-15,-5 1-4 0,-4 2 1 16,0 1 1-16,-2 5-3 0,-2-1 2 16,-3 2 3-16,0 2-6 0,-5-1 4 15,-6-3 3-15,0 2-3 0,-5-3-1 0,-3-3 4 16,-4 0-4-16,0 2-1 0,-4-1-3 15,-2-2-6-15,-5 0-5 0,-2 0 1 16,-5 0-10-16,-5-1 0 0,-2 0 3 16,-6 0-1-16,-2-3 5 0,-2 2 5 15,-4-3 1-15,1 0 6 0,-2-2 6 16,-2 2-2-16,4-1 2 0,-5 0 4 16,3-6-1-16,0-2-2 0,0-6 4 15,1-6-4-15,3-3 1 0,0-3 2 0,2 2-5 16,1-3 1-16,-2-3 4 0,3-5-5 15,2-4 3-15,3-6 2 0,4-2-4 16,-1-8 0-16,3-5 4 0,-1-4-4 16,5-4 2-16,0-9-2 0,3 5-2 15,0 3 2-15,-1-10 3 0,-4-2-6 16,1 8 4-16,1 3 1 0,2 3-1 0,-2 11 2 16,2 11 3-16,-4 2-2 0,-3 6 2 15,-1 8 0-15,-4 3-4 0,-3 4 2 16,-2 5 0-16,-4 2-4 0,-4 2 1 15,0 6 2-15,-2-1-1 0,-1 4-1 16,-5 0 2-16,-2 0-3 0,-3 1-2 16,-2 1 4-16,0-1-4 0,2 4 0 15,-1-1 2-15,0 2-3 0,0 1 0 16,2 0 6-16,-3 3-6 0,-2 1 3 0,1-1 0 16,0-3-1-16,-5-2 1 0,4-1 3 15,-2-3-4-15,-3-2 2 0,0-3 2 16,-5 0-2-16,-4-2-1 0,3 0 4 15,-6-3-3-15,-7-2 1 0,-3 1 3 16,-2-2-2-16,-8 1 0 0,-6 4 3 16,0 4-6-16,-5 0 2 0,0 5 3 0,0 2-4 15,2 1-2-15,0 1 4 0,2 1-4 16,7-1 2-16,-7 2 1 0,5 2-4 16,2 3 1-16,-2 1 1 0,-2 0-7 15,12 1-6-15,-4-1-6 0,-3-4-12 16,2 2-13-16,0-2-20 0,-3 0-26 15,5 0-21-15,5 0-27 0,4-1 2 16,7 0-48-16,7-4-32 0</inkml:trace>
  <inkml:trace contextRef="#ctx0" brushRef="#br0" timeOffset="107736.756">20561 12485 360 0,'-9'-12'159'0,"-3"-1"-59"0,2 2 26 15,2 2-71-15,-1 0-7 0,1 0-21 16,1 0-10-16,-1 1-6 0,-1-1-5 15,-3-4 0-15,-3 4 3 0,-2 1-5 16,-2-1 0-16,-5 3 6 0,-1 3-2 0,-2-1 4 16,-3 0 4-16,-2 2-2 0,0-1 2 15,-5 2 3-15,0 0-7 0,1 1-1 16,-1-2 2-16,-1 1-6 0,2-3 1 16,1 2 2-16,-2-2-1 0,0-3 1 15,-1 0 6-15,2 2-2 0,-4-2 2 16,2 1 0-16,-2 0-6 0,-3 3-1 15,-1 3 1-15,0 1-8 0,-1 1-2 16,-2 6 3-16,-4 3-6 0,1 0 3 0,-3 3 3 16,2 4-5-16,4-1 1 0,-3 2 4 15,2 6-5-15,1-6 2 0,0 6 3 16,0 4-4-16,4 1 2 0,1 0 1 16,2 2-4-16,-3-5 2 0,-2 3 4 15,0 1-6-15,-3 3 1 0,0 6 4 16,2 3-4-16,-2-3 2 0,-1 0 1 15,-1-2-5-15,-1 0 2 0,0-1 4 0,0 2-4 16,2 2 2-16,4-5 2 0,2-2-2 16,3 0 1-16,9 0 1 0,8 1-4 15,0 10 2-15,4-1 1 0,2-2-4 16,3 3 2-16,-3 0 2 0,4-3-3 16,1 2 1-16,2-1 2 0,-2-5-3 15,2 3 1-15,1 3 1 0,0 0-3 16,3 5 2-16,0 3 2 0,1-3-4 0,4-4 2 15,1 2 1-15,3-5-2 0,3 2 1 16,4-4 2-16,7 1-3 0,5 3 0 16,8 1 4-16,3 2-5 0,6 3 2 15,2 0 1-15,7-1-2 0,2 0 1 16,-1-2 3-16,6-4-5 0,1 1 2 16,-2-10 2-16,1-3-3 0,5-3 1 15,2 3 1-15,5-3-2 0,3 3 0 0,5-1 3 16,4-6-5-16,1-6 3 0,-2-5 0 15,5-5-3-15,-3-4-4 0,5-4 2 16,0 0-3-16,-4-4-2 0,-1-4 0 16,-1-2-5-16,-3-5 1 0,0-2 6 15,-2-5-4-15,0-1-1 0,-2-2 5 16,-4-1-4-16,-2 3-1 0,-3-4-3 0,-1-1-3 16,-3-6 1-16,1-3 3 0,-2-8-6 15,-2-2 5-15,-3-7 7 0,0-5 0 16,-4-7 5-16,0-1 2 0,-5-7-1 15,-3-4 3-15,-4 3 5 0,-6-7-4 16,-2-8 3-16,-3 1 10 0,-2-4 3 16,3 1 10-16,3 7 16 0,-1 0 1 15,1 0 2-15,-3 12 1 0,-4-3-11 0,-6 1-4 16,-5 8-8-16,-8 5-17 0,-3-5-6 16,-1 3 1-16,-7-1-4 0,-6 7 2 15,-6 2 2-15,-9 1-4 0,-10 4 2 16,-5 4 3-16,-4 1-6 0,-8 2 1 15,-3 7 2-15,-7 3-5 0,0 1 1 16,-11 5-2-16,-4 4-8 0,-8 11-7 16,-4 12-4-16,-11 1-8 0,-1 10 0 0,-3 12 4 15,3 9 0-15,-3 1 6 0,9 5 10 16,2 3 4-16,10-2 5 0,6 2 7 16,9 0 0-16,2-6-19 0,8 3 453 15,6 0-588-15,7 3 263 0,7-4 131 16,8-6-1922-16</inkml:trace>
  <inkml:trace contextRef="#ctx0" brushRef="#br0" timeOffset="108410.6888">19599 12772 329 0,'-9'-1'111'0,"4"-2"-51"0,3 3 35 15,-1-1-67-15,3 0-1 0,0-2-9 16,1 3-5-16,1-1 1 0,-1 0-2 0,0-2 1 16,3 2 4-16,-1-2-4 0,-2 2 0 15,1-2 4-15,0 2-2 0,-2 2-3 16,0-2 2-16,0 1-4 0,0 0-4 15,0 4 3-15,1 0-6 0,-1 2 3 16,0 3 5-16,0 7-2 0,0 2 3 16,-1 4 5-16,-2 1-2 0,-1 3 2 15,-2 1 3-15,-2 2-6 0,-1 6 3 0,1 6-1 16,-1 3-2-16,2 3-2 0,-4 4 1 16,1 10-5-16,-2 2 0 0,-2 4 1 15,0 6-4-15,-1 2 0 0,-5-12 2 16,0-1-3-16,-1 1 2 0,-2-2 2 15,0-8-3-15,-1 3 3 0,2-4 3 16,2-6-6-16,0-3 0 0,5-6 2 16,1-1-3-16,4-6-8 0,-1-4-4 0,2-8-157 15,4-5 96-15,-3-11-103 0,-2-2-557 16</inkml:trace>
  <inkml:trace contextRef="#ctx0" brushRef="#br0" timeOffset="110336.6622">2583 14551 144 0,'-7'6'127'15,"1"2"-17"-15,-2 1 1 0,0 0-19 16,2 1-14-16,-2-1-12 0,2 3-19 15,-2-2-12-15,3 4-11 0,0-1-11 16,1 2-4-16,0-1-2 0,0 1-6 16,2 3 1-16,-2 7 1 0,-1 6-3 15,-1 6 2-15,0 2 1 0,-3 2-3 0,0-2 2 16,-4-3 5-16,-2-2-3 0,-1 1 6 16,1-1 7-16,-1-1 0 0,1 0 3 15,2-8 1-15,0-1-4 0,3-4 0 16,1-1-2-16,1 0-9 0,4 0-2 15,3 1 1-15,1-3-4 0,1-3 0 16,2-2 2-16,2 0-4 0,1-6 1 16,3 0 2-16,3 1-5 0,2-2 3 0,1-2 2 15,2-1-3-15,3 1-1 0,-2-2 5 16,2-1-3-16,0 1-1 0,0 2 4 16,0-2-4-16,-1 2 0 0,0 1 4 15,-1 0-3-15,0 1-2 0,0 1 4 16,0-1-5-16,2 0 2 0,-1 1 3 15,-1-2-5-15,1-1 1 0,-1 1 4 0,-1-1-2 16,3-3 0-16,0 0 1 0,1 0-1 16,-1 0 1-16,2-1 2 0,0-3-4 15,-1-1 0-15,2-2 5 0,0-3-4 16,-1-3-1-16,0-3 4 0,0-3-3 16,0-4 0-16,0-3 3 0,0-2-4 15,-2 1 0-15,1 1 3 0,-4 3-3 16,-2-1 0-16,-3 1 4 0,-5 0-4 15,-4-1 0-15,-2 2 4 0,-1 5-3 0,-2 3 0 16,-6 6 3-16,2 4-5 0,-5 4 2 16,-2 0 2-16,-1 8-3 0,0 3-1 15,-1 8 4-15,-3 2-3 0,2 7 0 16,1-5 4-16,-1 0-1 0,3 1 0 16,3 2 3-16,2 0-3 0,3 6 1 15,2 0 3-15,3 3-5 0,0-3-1 16,4-2 2-16,-1-8-4 0,2 0 1 0,-1-4 2 15,1-3-5-15,-1-2 1 0,2 0 2 16,0-3-5-16,3-1 0 0,1-1 2 16,4-3-9-16,2 1 0 0,2-5-2 15,1-1-9-15,2-1-8 0,2-5-23 16,3 0-28-16,4-3-59 0,3 0 27 16,-1-4-81-16,0-2-169 0</inkml:trace>
  <inkml:trace contextRef="#ctx0" brushRef="#br0" timeOffset="110853.6111">3593 15215 467 0,'-18'-4'101'0,"3"0"-60"15,6 1 51-15,1-1-116 0,4-1-16 16,2 0 0-16,-1-1-5 0,-1-2 0 16,-1 3 10-16,0-2 12 0,-4 5 20 15,-2 2 18-15,-1 1 4 0,-4 2 10 0,-1 2 13 16,2 1-1-16,-2 2 2 0,0 0 1 16,4 5-4-16,2 2-5 0,-5 7-6 15,6 4-13-15,2 5-7 0,1 2-3 16,2-1-5-16,5 1-1 0,0-2 4 15,2-3-5-15,-1-6 3 0,1-4 1 16,2-3-4-16,-1-3 0 0,1-6 0 16,3-4-4-16,2-2 0 0,1 0 2 0,4-6-4 15,0-5 0-15,6-3 1 0,-1-3-3 16,-1-6 0-16,0-4 1 0,1-4-6 16,-2-3 3-16,1-3 2 0,2 2-1 15,-2 4 3-15,0 3 3 0,-2 5-1 16,-3 7 3-16,-2 5 3 0,-4 4-1 15,-3 2 0-15,0 2 5 0,-3 3-1 16,-1 0 4-16,-2 2 1 0,1 2-2 0,-3 2 0 16,0 6 2-16,-3 4-6 0,2 4-3 15,0 4 3-15,1 3-4 0,2 0 1 16,2 0 1-16,0-2-2 0,1-2 1 16,3-1 2-16,1-3-17 0,3-6-15 15,2-3-78-15,3-3 47 0,2-7-80 16,2-1-260-16</inkml:trace>
  <inkml:trace contextRef="#ctx0" brushRef="#br0" timeOffset="111287.3643">4105 15117 370 0,'-1'-12'180'15,"-5"2"-49"-15,1 2 16 0,1 2-50 16,2 0-53-16,-2 1-6 0,1 1-10 0,0 1-20 15,-4 3-6-15,-1 0-1 0,-4 5-8 16,-3 6 1-16,-3 9 1 0,-1 4-3 16,-3-1 1-16,3 3 2 0,-2 0 2 15,6 2 1-15,0 3 4 0,8 8-2 16,-2 2-1-16,7-1 4 0,2-6-3 16,2-5-1-16,4-4 6 0,3-10-6 15,1-6-3-15,3-5 2 0,5-4-8 0,0-5-2 16,0-11 3-16,4-9-6 0,2-13 4 15,0-9 3-15,2-8-1 0,1 0 2 16,1-8 6-16,-1 1-3 0,-1 1 1 16,1 0 3-16,-4-7-2 0,-3 0 1 15,-2 5 5-15,-4-1-4 0,-2-1 3 16,-3 10 2-16,1 11-2 0,-2 3 3 16,-2 12 5-16,-1 13-3 0,-1 12 1 0,-4 4 2 15,0 5-2-15,-2 13-1 0,-2 12 2 16,-5 11-7-16,0 1 0 0,-4 10 2 15,1 2-5-15,1 1 0 0,0 3 4 16,2 0-6-16,1-3 3 0,1-5 1 16,0-3-13-16,-2-5-15 0,3-6 183 15,-3-8-304-15,0-6 138 0,-4-9 6 16,-1-5-973-16</inkml:trace>
  <inkml:trace contextRef="#ctx0" brushRef="#br0" timeOffset="112202.6054">2356 15218 113 0,'-4'-3'64'0,"0"0"-3"0,0 2 5 16,2-1-13-16,-2 2 0 0,1 2-2 15,-1-1-4-15,1 4-7 0,-3 3-2 0,0 0 3 16,0 2-4-16,-2 3 0 0,0 1 1 15,2 0-6-15,2 2-1 0,-1 0-2 16,1 2-9-16,3 1-4 0,1 2-3 16,1-1-9-16,0-1 0 0,2-1 2 15,-1-2-5-15,1-5-1 0,-2-2 1 16,0-1-3-16,2-3 3 0,0-1 1 0,0-1-4 16,1-3 2-16,-1 0 4 0,2 0-3 15,1-2 2-15,2-3 2 0,4-1-3 16,1-6 1-16,3-1 2 0,1-5-4 15,3-1 0-15,-1-2 3 0,4 2-4 16,0 1 2-16,3 4 1 0,-1 2-3 16,0 6 2-16,-2 4 2 0,2 2-4 15,1 4 5-15,-3 5 2 0,4 1-1 16,-4 5 5-16,0 0 3 0,-3 1-2 0,-3-1 1 16,-3-1 1-16,1-1-5 0,-5-4 0 15,1 0 0-15,0-2-6 0,0-2-2 16,-5-3 2-16,4 0-3 0,-1-2 1 15,0-2 1-15,3 2-4 0,1 0 1 16,-1 2 4-16,0-2-5 0,4 3 1 16,-4 1 2-16,-1 0-5 0,-3 4 1 0,-3 0 1 15,-4 6-12-15,-1 0-13 0,-2 7-17 16,-2-1 85-16,-3 2-189 0,1 1 77 16,0-2-17-16,0-7-604 0</inkml:trace>
  <inkml:trace contextRef="#ctx0" brushRef="#br0" timeOffset="113135.4446">2569 16224 324 0,'-7'-3'124'16,"1"2"-19"-16,1 1 22 0,3-1-60 15,0 1-4-15,0 0-3 0,1 0-8 16,-1 0-9-16,-1 0-5 0,-1 0-1 16,0 0-6-16,-1 1-3 0,-1 0-2 0,-2 2-11 15,-1-1-5-15,-3 3-1 0,1 3-5 16,-1 4-3-16,1 3 2 0,-1 6-4 16,-1 3 1-16,1 3 4 0,0 3-4 15,-4 1-1-15,3 0 3 0,2 2-1 16,-2-2 4-16,1 2 7 0,2-1-1 15,1 1 3-15,2 1 2 0,3 1-1 16,3-4-3-16,1-7 1 0,4-3-10 16,0-6 1-16,2-3-1 0,2-3-3 0,2-1 1 15,1-2 4-15,2-5-7 0,-1-1 2 16,4-2 3-16,2-3-4 0,0-4 2 16,3-1 1-16,3-1-3 0,2-2 2 15,1-4 1-15,1-1-4 0,3-4-3 16,-1-1-4-16,2 0-13 0,0 1-19 15,1 1-12-15,-5 2-35 0,-5-2-55 0,-1 3-35 16,-5 0 4-16,-3-2-80 0,-4-1-68 16</inkml:trace>
  <inkml:trace contextRef="#ctx0" brushRef="#br0" timeOffset="113373.7959">2331 16555 352 0,'-14'0'246'0,"3"-1"-138"0,9-4 14 16,2-6-33-16,12-4-120 0,7-5-10 0,5-5-3 15,5-2-1-15,2 0-1 0,1 3 17 16,4 4 12-16,1 9-8 0,1 5-9 15,6 6 0-15,0 0-62 0,-4 5 27 16,1 4-51-16,-1 3-166 0</inkml:trace>
  <inkml:trace contextRef="#ctx0" brushRef="#br0" timeOffset="114218.3681">3222 16516 471 0,'-15'-7'120'16,"-1"0"-51"-16,5-2 48 0,4 0-94 0,2 1-10 16,0-1-2-16,-2 2-1 0,1 1-8 15,-3 5 1-15,-1 1 5 0,-2 4-4 16,-1 4 2-16,-2 3 3 0,-2 5-4 15,1 2 2-15,0 0 6 0,1 3-4 16,1-3 2-16,3-2 3 0,2 0-4 16,2-1-1-16,3-6 2 0,3-1-8 15,1 0-1-15,1-7 2 0,3-1-7 0,3 0 1 16,2-1 2-16,2-3-4 0,5-4 2 16,1 0 1-16,-1-2-4 0,4-4 1 15,-1 1 0-15,-1-2-4 0,-1 0-1 16,-1-1 3-16,0 3-5 0,-2-1 3 15,-2 3 5-15,-3 1-2 0,-3 4 2 16,-1 0 4-16,-2 4-2 0,-2-1 3 16,1 5 2-16,-2-1-4 0,0 3 1 0,-2 2 4 15,1 3-2-15,0 5 0 0,1 0 3 16,-2 3-4-16,0 0 1 0,0 5 4 16,1 0-5-16,-1 1 0 0,-1 0 4 15,2 3-6-15,-2-4 1 0,3-3 4 16,0-5-5-16,3-2-1 0,1-6 5 15,5-2-6-15,2-1 1 0,3-3 4 16,3 0-6-16,0-3 1 0,1 1 4 0,3-5-4 16,1-3 1-16,1-4 4 0,2-4-5 15,-1-4 1-15,0-1 4 0,-1-2-4 16,-1-2 1-16,1 1 3 0,1-5-4 16,-1 2 2-16,1-6 3 0,1-1-3 15,-2-7 0-15,3 3 3 0,0-2-5 16,1 3 2-16,0 2 2 0,-1 3-3 0,-6-1 0 15,1 5 3-15,-6-3-4 0,-4 8-1 16,-2 4 5-16,-2 8-4 0,-4 4-1 16,-1 5 4-16,2 4-7 0,-4 3 2 15,0 3 5-15,-2-1-7 0,0 6 1 16,-1 0 5-16,-3 5-5 0,3-2 4 16,-3 4 2-16,0 0-5 0,-2 0 3 15,0 0 2-15,-1 1-4 0,0 3 3 0,0 2 2 16,-3 4-1-16,-3 5 4 0,0 9 7 15,1 4 2-15,-2 2 5 0,2-2 8 16,2-3 1-16,2-5 0 0,1-5 0 16,4-4-7-16,5-4-6 0,0-5-2 15,4-7-8-15,5-6-6 0,5-7 0 16,7-2-9-16,2-5-12 0,0-10-8 16,3-4-20-16,0-5-21 0,-1-3-21 0,0 2-41 15,-1 0-28-15,-3 2 6 0,-3 3-51 16,-5 4-44-16</inkml:trace>
  <inkml:trace contextRef="#ctx0" brushRef="#br0" timeOffset="114793.912">3410 16279 217 0,'-6'-2'112'0,"2"0"-24"16,3 1 13-16,-1 1-44 0,2-1-2 15,0 1-10-15,0 4-20 0,-1 1-8 16,0 6-4-16,1 9-7 0,1 5-1 0,-2 8 2 15,1 4-5-15,0 3 1 0,-2-1 3 16,0 3-4-16,-2-3 0 0,-5 0 1 16,1-2-3-16,2-2-1 0,-2-11-16 15,0-6 24-15,6-7-116 0,2-10 59 16,0-1-59-16,0-9-378 0</inkml:trace>
  <inkml:trace contextRef="#ctx0" brushRef="#br0" timeOffset="114963.4741">3285 16161 852 0,'-13'5'192'0,"7"2"-115"0,6-1 75 0,12-6-304 15,11-3-32-15,10-5 25 0,-1-7-197 16,-1-15-66-16</inkml:trace>
  <inkml:trace contextRef="#ctx0" brushRef="#br0" timeOffset="116967.6788">4782 14783 547 0,'-17'2'193'0,"7"0"-87"0,4 0 56 15,6 0-117-15,4-2-7 0,3 0-15 16,7-2-22-16,5 1-1 0,6 0 3 16,3 1-5-16,2-2 4 0,-2 2 2 0,2 2-4 15,-1 3 1-15,4-1 2 0,0 2-5 16,7 4 4-16,1 1 0 0,7-1-2 15,2 4-1-15,8 4 4 0,4-2-4 16,1-1 1-16,4 1 2 0,0-6-6 16,2-2 2-16,-4-7 4 0,4 0-4 15,5-1 2-15,6-2 1 0,3-5-2 16,7-2 6-16,3 0 3 0,-3 2-4 0,1-2 1 16,5 3 3-16,-5 0-4 0,2-1 2 15,0 1-2-15,-3-2-6 0,-5 1 4 16,0 0 2-16,-1-2-5 0,-8-4 2 15,-2 0 1-15,-5-1-2 0,-7-1 1 16,-7 1 1-16,1 1-2 0,-6 1-1 16,-2-1 3-16,-1 2-3 0,5 2 3 15,-7-3 1-15,0 2-3 0,-5-3-3 0,-8-1 6 16,-7-2-3-16,-1 2 0 0,-6 0 1 16,-3 1-4-16,-4 3 4 0,-4-1 2 15,-5-3-3-15,-2 2 0 0,0-2 4 16,-4-3-5-16,-2 1 2 0,-2-1 0 15,-3-5-3-15,-1 1 2 0,0 0 3 16,-3-5-6-16,1-4 3 0,2 3 3 16,-3-4-5-16,2-1 2 0,4 5 2 0,0 4-5 15,0 1 4-15,4 4 1 0,-1 3-3 16,0 0 2-16,0-3 2 0,-3-4-3 16,1-5 0-16,0-3 3 0,3-1-3 15,-2-1-1-15,5 0 4 0,-2 4-4 16,1-3 2-16,2 1 3 0,0 4-6 15,1 6 1-15,0 2 4 0,-1 7-5 16,-1 6 1-16,0 3 1 0,0-2-8 16,0 5-2-16,1-1-2 0,-2 4-9 0,0 1-2 15,1 1-2-15,1 5-9 0,-2-1 0 16,0 2-7-16,3-3-16 0,-1 1-17 16,4-4-13-16,-5-2 3 0,1 1-54 15,2-1 7-15,1-1-4 0,-2-2-151 16</inkml:trace>
  <inkml:trace contextRef="#ctx0" brushRef="#br0" timeOffset="117436.7084">7641 13874 158 0,'-3'-2'128'0,"-3"-2"-22"0,1 0 4 16,1 1-20-16,1-1-14 0,-3 1-10 15,4 0-17-15,-2-1-8 0,-1 2-5 16,0 0-10-16,1 2-4 0,-3 3 3 16,1 1-5-16,-1 2 0 0,0 3 2 15,-2 4-6-15,-2 3 0 0,0-1 4 0,0 3-7 16,-1 8 1-16,-1-2 0 0,1 6-5 15,-1 2 0-15,0-1 2 0,2-3-6 16,0 0-1-16,0-8 1 0,1-3-4 16,1-4 3-16,-1-3 0 0,3-2-4 15,2 0 2-15,1-2 3 0,1-1-4 16,2-2 2-16,0-3 2 0,-1-3-3 16,0-2 2-16,0-3-2 0,2-2-2 0,2-7-1 15,-1-1 1-15,4-4-4 0,2-2 2 16,0-5 0-16,1-3-2 0,2 1 4 15,1-2 3-15,-1-1-4 0,3 6 2 16,0 0 1-16,0 0-2 0,1 3 2 16,0 1 0-16,-1-1-4 0,1 4 3 15,-1 4 2-15,-1 4-4 0,-2 4 3 16,-1 3 1-16,-3 6-3 0,3 0 0 0,-2 4 2 16,1 4-4-16,-3 1 2 0,2 7 1 15,0 4-1-15,-1-2 3 0,3 4 4 16,0 0-3-16,4-1 2 0,0-1 2 15,5 0-3-15,-1-3-2 0,2 3 1 16,-1 0-5-16,2 1 2 0,-1 2 2 16,2 1-4-16,-1 1 0 0,2-1 4 15,-1 2-3-15,-4-4-7 0,2 0-13 0,-4-4-20 16,1 0 453-16,-5-2-585 0,0-4 239 16,-7-8 160-16,-4-4-1906 0</inkml:trace>
  <inkml:trace contextRef="#ctx0" brushRef="#br0" timeOffset="120266.6801">4030 16470 301 0,'-22'-1'88'0,"3"-1"-8"16,5 1 28-16,3-3-56 0,2 3 11 15,6-3 5-15,0 0-7 0,-1 0 0 16,3 0-12-16,2 1-7 0,2-1-4 16,-1 0-15-16,3-1-7 0,6 2-4 0,3 1-10 15,5 0 0-15,4 1 2 0,6 1-5 16,4 0 3-16,6 1 1 0,6-1-4 15,8 3 1-15,8-2 4 0,2 3-4 16,2-3-2-16,5 3 4 0,-3-1-3 16,0-1 0-16,3 0 5 0,3-2-5 15,3 0 0-15,4 0 5 0,0-4-4 0,0-1 0 16,1-2 3-16,4 2-5 0,7-1 1 16,2 0 5-16,2 1-4 0,2 0-1 15,2-3 4-15,1 3-5 0,6-1 3 16,4-1 2-16,-4 1-3 0,7-4-2 15,2-2 4-15,1-4-2 0,-4-3 1 16,10-2 3-16,-6 3-2 0,3 0 2 16,2 2 8-16,3 1-1 0,5 1 0 0,6-1 7 15,-2-6-6-15,1 2 3 0,2 2 1 16,2 3-6-16,0 0 0 0,-1 7 1 16,3 0-3-16,4 0 3 0,0 1 0 15,-9 3-2-15,5 2 0 0,6 1 5 16,-2-3 2-16,-3 2-1 0,9-3 2 15,3 2-3-15,-7-4 4 0,-4 1 2 0,6 0-7 16,3 1-2-16,-8-1 3 0,-1 0-4 16,11 0 2-16,-2 1 2 0,-9-1-5 15,6 1 4-15,5-1 0 0,-5 2-5 16,-1-1 1-16,6 4-2 0,-1-2-5 16,0 0-1-16,-7 1 2 0,5 1-4 15,5 0 2-15,-9 1 1 0,3 1-2 16,8-1 1-16,-5 2 2 0,-7 0-4 0,-2 1 1 15,0 0 1-15,-6 1-1 0,-1-2 1 16,-3 6 0-16,3-3-2 0,-6-4 1 16,-7 0 4-16,0 1-5 0,-6-5 0 15,-1-3 4-15,-2 0-1 0,-3-3 2 16,-4 2 3-16,-3-4-5 0,-3 3 1 16,-8-3 5-16,0 0-8 0,-7 2 3 15,-3-4 0-15,-8 1-4 0,-6 0 0 16,-4 4 4-16,-6-1-6 0,-3 3 3 0,-8 0 0 15,-3 1-3-15,-6 1 1 0,-4 1 5 16,-5-1-3-16,-1 3-1 0,-6 0 3 16,0-1-4-16,-3 1 2 0,-1 0 2 15,-1 1-4-15,-1 0 1 0,-2-1 5 16,2 2-5-16,-2-1 1 0,1 0 2 16,0 0-4-16,2 1-3 0,-1 2 1 15,3-2-4-15,0 3 1 0,-1 0 2 0,5 5-4 16,-3-1 0-16,-2-2 7 0,2 1-3 15,0-4 0-15,-5 0 6 0,1-4-4 16,0-2 2-16,0 4 3 0,3-2-4 16,-2-2 0-16,3 2 4 0,4-2-5 15,-2 1 3-15,2-2 1 0,1-1-1 16,1 0-1-16,2 0 4 0,2-2-3 0,-1 1-1 16,0-2 3-16,-1 0-3 0,-3 0 0 15,-3 2 5-15,-2-1-7 0,-3 0 2 16,-3 3 4-16,-2-1-5 0,-1 0 2 15,-3 0 3-15,-1 1-5 0,0 2 2 16,-1-1 3-16,-3 0-5 0,-1 0 2 16,-3-2 2-16,1 4-4 0,-1 0 2 15,-2 1 3-15,1 0-4 0,-2-2 3 0,2 2 3 16,2 1-4-16,-4-4 1 0,4 2 3 16,-2 0-3-16,0-1 1 0,1 1 3 15,-2-3-7-15,-1-2 3 0,1 0 1 16,0-3-3-16,-1-1-2 0,1-1 4 15,1-1-5-15,1-2 2 0,2-3 2 16,1-3-2-16,2-1 2 0,3 2 3 16,2-3-4-16,0 0 2 0,2-1 3 0,1-5-4 15,-1-3-1-15,-1-3 2 0,1 2-3 16,-2 0 0-16,-2 4 2 0,0 0-3 16,-2 0 0-16,-1 1 5 0,-2 1-4 15,-3 1-1-15,-1 1 5 0,0 3-5 16,-2 4 1-16,-2 0 5 0,-2 5-2 15,-1 2 2-15,-1 0 8 0,-2 1-2 16,0 1 2-16,-2 1 5 0,-1 0-4 0,3 0-1 16,-2 0 5-16,1-1-8 0,-1 1-3 15,-1-2 4-15,-2 2-7 0,1 1-1 16,-1 0 2-16,1-1-7 0,-1-1 4 16,-2-5 2-16,-1-2-7 0,-3-2 4 15,-3-4 3-15,1-2-3 0,-4-3 0 16,1 1 0-16,0 2-1 0,0-3 2 15,1 5 1-15,1 1-4 0,0 0 1 0,-5-6 3 16,4 0-3-16,-4-4 0 0,1-4 1 16,1 0-4-16,0 2 2 0,0 4 1 15,2 2-1-15,1 2-1 0,-1-4 4 16,-3-1-3-16,0-4 2 0,-3-2 2 16,-3 1-3-16,3 3-2 0,3 2 4 15,2 0-1-15,0 1 0 0,3-1 2 0,-1-3-2 16,0 3-2-16,1-3 4 0,0 1-3 15,1 3-1-15,2 4 4 0,0 4-4 16,1 4 0-16,1 4 5 0,0 3-4 16,4 0 1-16,-3 1 2 0,5 0-4 15,3 2 0-15,4 0 5 0,-1 0-5 16,2 1 1-16,1 0 4 0,1 3-5 16,-1 1 1-16,2 0 4 0,-1-2-4 0,2 2 0 15,3 0 2-15,-6-1-3 0,1 1 3 16,1-1 2-16,-1 0-5 0,2 2 2 15,0-1 4-15,0-1-3 0,0 1-2 16,0-2 5-16,-1 0-5 0,0 0 1 16,-1-2 1-16,2 2-4 0,-3-2 1 15,1 0 5-15,0-1-4 0,0 0 1 16,1-2 2-16,-3 2-3 0,-1-1 1 0,3-1 3 16,-2 1-5-16,0 1 3 0,-1-2 1 15,-1 1-1-15,3-3 0 0,-5 0 4 16,-1 0-4-16,2-3 0 0,0-2 3 15,0 5-4-15,2-5-1 0,1 4 5 16,0-2-5-16,-1 0 3 0,1 1 5 16,2 2-5-16,-1-2 1 0,1 0 7 15,-2 2-4-15,0-2 2 0,-1 4 6 0,1-1-4 16,-1 3 0-16,1 0 6 0,1 2-8 16,-1 2-1-16,3 0 1 0,-1 1-9 15,-1 2 0-15,-1 1 2 0,0 4-7 16,-2 2 4-16,-1 2 2 0,1 4-3 15,1 2 1-15,0 4 4 0,1 2-5 16,1 3 3-16,1-2 1 0,-1 3-3 0,0-2 1 16,1-1 4-16,-2-2-5 0,0-1 2 15,-1-5 3-15,2 0-4 0,-2-5 0 16,0 0 3-16,1-4-7 0,0 0 1 16,-1-3 1-16,4 0-6 0,-2-2 0 15,3 2 2-15,-1-4-4 0,1 3 0 16,0-2 4-16,0-1-1 0,0-3 1 15,1 0 5-15,-1-3-3 0,3-1 1 16,-1-5 4-16,2-3-4 0,1-7 1 0,2-4 5 16,1-4-6-16,1-2 2 0,1-1 6 15,-1 3-5-15,0 2 1 0,0-1 3 16,0 1-4-16,-3-1 0 0,5 2 5 16,-2 4-7-16,-3 0 2 0,-2 4 3 15,1 3-6-15,0 5 5 0,-1-1 2 16,3 4-6-16,2 2 2 0,-4 1 4 15,0 0-4-15,2 3 1 0,-2 2-1 0,2 3-4 16,4 6 4-16,-1 2 2 0,2 6-5 16,2 4 1-16,0 2 5 0,-2-2-3 15,2-1-1-15,3 1 3 0,-2-3-3 16,2 0 0-16,1-3 5 0,0 0-7 16,0-1 3-16,1-3 5 0,-2-2-5 15,-2 2-1-15,1-1 5 0,-3-1-4 16,1 3 1-16,-2-3 3 0,0 1-3 0,0 2-3 15,-2-5 7-15,-2 1-4 0,0-2-2 16,-3 1 6-16,-2-3-7 0,-3-2 2 16,0 0 3-16,1-1-3 0,-2-1-3 15,1-1 6-15,-4-2-5 0,-3 2 3 16,-2-2 2-16,-4-1-3 0,-5 2-2 16,-2 0 0-16,-1 2-8 0,-6 0-1 15,-3 2-3-15,-3 6-10 0,-5 3-4 16,-1 5-1-16,-1 3-6 0,-3 2-1 0,0-3-4 15,-2 0-9-15,-1 1-10 0,-3 2-9 16,4 3 449-16,-2 2-579 0,6 0 245 16,0-12 168-16,-5-12-1908 0</inkml:trace>
  <inkml:trace contextRef="#ctx0" brushRef="#br0" timeOffset="134578.9769">9263 12357 18 0,'-4'-11'18'16,"0"-1"16"-16,-1-1 4 0,0 3 7 15,0 0-1-15,-2-1 1 0,1 3 4 16,-1-1-8-16,0 0-12 0,-2 4-6 0,2 3-10 16,-1-3-3-16,1 2 0 0,0-1-3 15,1-1 0-15,-2-3 3 0,0 0-2 16,2 1 1-16,-3-2 3 0,1 1-1 15,-1-1 1-15,0 0 5 0,-3 1-5 16,0 0 1-16,-1 2 2 0,0 2-6 16,0 0-2-16,-3 2 1 0,2-1-7 15,-3 3 1-15,1-1 2 0,-1 1-5 0,-2 0 1 16,-1-1 3-16,0-1-5 0,-2 1 4 16,0-2 5-16,-5 1-1 0,1 1 3 15,-2-2 6-15,-1 2-1 0,1 1 5 16,1-2 3-16,1 2-4 0,0 0 2 15,-1 0 2-15,0 0-3 0,-1 0-1 16,0 0-1-16,-2 2-4 0,-2 2-2 16,-2 1-1-16,-1 2-5 0,2 5-3 15,-2 1 2-15,-1 0-4 0,0 0 1 0,-3 0 1 16,-1 2-3-16,-4-3 1 0,3 2 3 16,0 0-4-16,0 0 2 0,-2-5 1 15,5 2-3-15,-2-2 1 0,1-4 2 16,4 0-2-16,-1 0 5 0,-3-1 6 15,2 0-3-15,-4 1 3 0,-2-1 4 16,2 2-3-16,1 2 2 0,0-2-2 0,5 1-5 16,0-2 0-16,-1 1 1 0,2 0-4 15,-1 0 0-15,-1 0 1 0,1 0-5 16,3-3 0-16,-4 3 1 0,2-4-2 16,-1 2 1-16,0 0 3 0,1-1-4 15,3 0 2-15,-2 0 2 0,4 2-2 16,-2 3-1-16,-1 0 2 0,1 2-2 15,0 4 1-15,-1-2 2 0,3-2-4 0,2 4 2 16,-2-1 2-16,0 0-3 0,1 1-1 16,2 2 4-16,-2-1-5 0,-1-1 2 15,1-1 3-15,1-1-5 0,0 1 2 16,2 3 4-16,3 4-5 0,3 3 2 16,0 4 1-16,-1 1-4 0,4 2 1 15,2 1 2-15,-2 0-3 0,1 0 1 0,-1 1 2 16,2-1-2-16,0 1 0 0,0 3 4 15,1 1-4-15,2-1 3 0,2-8 0 16,0 0-3-16,4-3 0 0,0-2 4 16,2 0-4-16,2 1 0 0,1 2 3 15,0-1-4-15,1 2 2 0,3-1 4 16,2-1-5-16,-1 1 1 0,0-5 4 16,3 2-6-16,-2-2 2 0,2-1 5 0,2 3-5 15,0-3 1-15,2 2 2 0,2-1-4 16,2 2 2-16,2-1 2 0,0 3-6 15,5-3 3-15,-1-2 2 0,2-2-4 16,1 0 3-16,3 2 2 0,-2 1-5 16,2 4 2-16,1 0 1 0,-2 1-2 15,-2-3 1-15,-3-1 1 0,0-5-3 16,0 1 3-16,1-2 1 0,3-2-3 16,3 0 1-16,-1 0 3 0,2-1-3 0,-3-1 0 15,5 0 4-15,0 0-4 0,3-2 1 16,0 3 2-16,3 1-5 0,0 0 3 15,-1 0 1-15,2-1-4 0,1 1 2 16,-2-2 1-16,-2-4-1 0,2 1 1 16,-3 0 1-16,1-2-4 0,-2 3 2 15,3 0 2-15,-1-2-3 0,0-1 1 0,2 1 2 16,2-2-3-16,3-1 2 0,1-2 1 16,-2 0-3-16,1-2 2 0,-2-2 4 15,-4 0-4-15,-1-3 4 0,3 1 2 16,0-1-4-16,-1 1 2 0,2 0 1 15,2 1-5-15,3 1 1 0,1-1 2 16,1-1-4-16,3 2-1 0,0-4 3 16,0-1-3-16,-2-4 1 0,2-3 3 15,-3 0-3-15,0-3-1 0,0 1 4 0,2 0-3 16,1 3 4-16,2 0 3 0,-3-1-4 16,-3 0 2-16,-1 0 8 0,-6-2-2 15,-2-3 2-15,-1 1 1 0,2-1-3 16,-5-3 1-16,1-2 2 0,-2 1-8 15,0-4 0-15,2 0 0 0,0 3-4 16,1-1-2-16,3-1 3 0,-1-2-5 16,-1-3 2-16,1-4 2 0,-1-5-4 0,-5 0 2 15,-2 2 3-15,-2-1-4 0,-4-2-1 16,-2-2 5-16,-3 2-3 0,0 0 2 16,-5 5 0-16,-4 5-4 0,-2 2 2 15,-3 1 5-15,-4-2-5 0,0-2-1 16,-1-3 0-16,-4-1 1 0,-2 7 2 15,-2-2 2-15,-2 0-3 0,-2-1 1 0,-3-3 3 16,2-6 0-16,-3-1-2 0,2 1 0 16,-2 1-4-16,2 1 0 0,1 2 2 15,1 5-2-15,-4-4-2 0,4 5 4 16,-1 1-4-16,-2 6 3 0,-2-1 2 16,3 6-4-16,-6 1 0 0,1 2 5 15,-5 0-6-15,-2 1 1 0,-3 3 1 16,-1 0-5-16,-1 0 0 0,-4 5 3 0,-2 0-6 15,0 3 2-15,-2 3 4 0,-4 1-5 16,3 0 5-16,-1 3 1 0,-2 0-8 16,-4 0 0-16,0 5-7 0,-3 0-16 15,-1-1-6-15,-1 5-22 0,3 6-2 16,2-4-97-16,1 4 44 0,7 8-56 16,-1-3-314-16</inkml:trace>
  <inkml:trace contextRef="#ctx0" brushRef="#br0" timeOffset="135979.3705">8781 13919 139 0,'-3'-1'67'0,"3"1"-35"0,0 0 17 15,3 1-27-15,3 3-12 0,3 0-3 16,0 1-8-16,5 0 1 0,1 1 2 15,-4-3-3-15,2 3 1 0,0 0 2 0,0 2-2 16,0-2 1-16,1 2 2 0,-1-3-4 16,2-1 1-16,-2-2 3 0,3 4-3 15,-2-1-1-15,3 3 3 0,-1-1-3 16,1 2 2-16,-1 0 4 0,2 0-2 16,-2 0 2-16,2 0 3 0,0 0-3 15,2 2 1-15,-1-2 3 0,3 0-6 16,1 1 0-16,4-1 2 0,2-2-5 0,0-2 3 15,1 0 1-15,0-1-4 0,-3 0 0 16,-2-1 4-16,0 3-5 0,-2-4 1 16,-2 2 1-16,-1 0-2 0,0 0 2 15,-1 1 0-15,-3 1-3 0,0 5 2 16,-2 0 2-16,1 3-4 0,-1 3 2 16,-1 3 1-16,0-2-1 0,1 2 3 15,0 1 5-15,-2-2 0 0,3 2 4 0,-3-2 5 16,-3-1-1-16,1-1 7 0,0-2 5 15,1 0-1-15,-1-3 4 0,1 1 3 16,2 2-3-16,0 1 2 0,-1 0 1 16,-1 3-5-16,1 3-1 0,-3 0 3 15,-2-1-4-15,-1 2-1 0,-1 0 2 16,-1-4-5-16,1 1-2 0,-1-2-3 16,-1 0-7-16,-2 1-2 0,-1 5 2 0,0 5-7 15,1 3-2-15,-1 0 3 0,-1 0-4 16,-3 1 0-16,0-1 2 0,0-2-4 15,-3 3 4-15,-1 3 0 0,-1 2-3 16,-2-2 2-16,0-3 3 0,-1-1 1 16,-1 4 4-16,0 2 4 0,2 2-2 15,-3 5 2-15,1-3 2 0,1 0-4 16,2-4 1-16,-4-2-1 0,0 1-5 0,-1 0 1 16,0 0 5-16,-2-1-4 0,2 2 1 15,-2 0 2-15,1 2-4 0,1 3-1 16,0 3 2-16,-1-2-7 0,2 3 1 15,-2-2 0-15,-3-3-4 0,0-1 1 16,3 6 4-16,0-5-5 0,-2-4 0 16,-1 3 5-16,4-1-4 0,-7 0 0 15,0 4 2-15,2 2 0 0,0-2 5 0,1-3 8 16,2-1-2-16,2-3 3 0,2 2 6 16,-3 0-5-16,3-2-2 0,1-1-1 15,0 0-8-15,3-2-1 0,2-1 0 16,2 0-5-16,3-5 0 0,2-2 3 15,0-3-4-15,2-2 1 0,2-5 2 16,1 0-5-16,2 1 3 0,2-5 2 0,0-1-4 16,2 2 2-16,2-1 3 0,0-1-4 15,3 4 1-15,-1 1 4 0,2-2-6 16,0 3 1-16,3 1 5 0,0-3-6 16,2 5 2-16,-2-2 2 0,2-3-3 15,0-3 2-15,2-2 3 0,5-2-5 16,3-3 3-16,0-3 2 0,3 2-4 15,2-2 1-15,-1-1 3 0,3 1-2 0,2 0 0 16,5 0 3-16,0 0-4 0,2 1 1 16,1 1 2-16,0-1-5 0,-4 1 1 15,-4-2 2-15,1 3-3 0,-2 1 0 16,-4 0 3-16,2 1-4 0,-2 2 4 16,-4-4 0-16,-2 1-3 0,-2-1 1 15,-1-1-4-15,-2 0-19 0,0 0-20 0,3-4-11 16,-3 1-144-16,5-2 71 0,-4-4-110 15,-11-4-454-15</inkml:trace>
  <inkml:trace contextRef="#ctx0" brushRef="#br0" timeOffset="136981.2936">11039 16922 248 0,'0'0'228'0,"-8"-4"-87"0,4-1 0 16,4 3-7-16,0-1-94 0,2-2-7 16,1-1-17-16,3 0-13 0,-3 1 1 15,0 1 1-15,-3 2 8 0,1 2 7 16,2 0 0-16,-3 0 4 0,2 1 1 16,-2 2-3-16,2 2-6 0,-1 3-1 15,2 2-10-15,-2 4-3 0,0 3 1 16,-1 3-3-16,0 0 1 0,0 0 5 0,-4 4-4 15,-1-4 1-15,-3 2 7 0,1 5-2 16,-4 0 0-16,1 3 5 0,-2 0-5 16,0-2 1-16,-4-4 3 0,1 1-6 15,-2-2 3-15,4-2 0 0,0-1-5 16,4 0 1-16,3-4 3 0,3 0-6 16,2-2 0-16,1-2 1 0,1-1-3 15,-1 0 0-15,3-2 3 0,1 1-4 0,1 0 1 16,2-1 3-16,2 0-3 0,4 2 0 15,2-2 5-15,1 0-5 0,5 0 3 16,2 1 1-16,3-4-5 0,-2 2 3 16,5-1 0-16,-4-1-3 0,0-1 2 15,2-1 2-15,-1-1-4 0,0-3 2 16,-1 2 1-16,2 2-4 0,-1 1 3 16,-3-1 1-16,1 0-7 0,-4 0-10 0,-2-3-8 15,-5 0-17-15,0-1-16 0,-3-1-27 16,-6 1-106-16,0-1 51 0,-4-1-80 15,-1 2-327-15</inkml:trace>
  <inkml:trace contextRef="#ctx0" brushRef="#br0" timeOffset="137378.045">10971 17201 179 0,'-13'-14'80'16,"2"1"-24"-16,4 4 18 0,1 1-22 15,1 1-10-15,1 4 3 0,1 1 8 16,1 0 7-16,1 0 0 0,1 2 7 15,0 0 0-15,0-1-7 0,3 2-9 16,-2-1-7-16,1 2-14 0,6-1-9 0,4 3-8 16,6-2-9-16,6 1-1 0,5 2 3 15,0-1-5-15,2-1 1 0,3 0 4 16,2 0-7-16,0 1 1 0,-1 1 3 16,0 0-6-16,-3 0 3 0,-5 2 1 15,-3 1-5-15,1-2 0 0,-6 0-4 16,-2 1-15-16,-4-3-14 0,0-4-30 15,-3 0-13-15,-2-4-71 0,-8-3 19 16,0-3-65-16,-7-5-176 0</inkml:trace>
  <inkml:trace contextRef="#ctx0" brushRef="#br0" timeOffset="137663.9671">11050 16921 233 0,'4'-9'110'0,"-1"-3"-50"0,-2-2 19 16,3 1-30-16,5 2-34 0,3 0 7 15,-3 2 9-15,0 2 2 0,0 4 10 16,1 2 8-16,-1 1 1 0,5 1 1 0,2 0-5 15,4 3-13-15,2 3-9 0,3-1-4 16,1-1-10-16,3 2-8 0,3-1-13 16,-1 1-25-16,3-1-30 0,1 2-52 15,-3-3-27-15,1-2-2 0,-4-3-91 16,-6-3 5-16</inkml:trace>
  <inkml:trace contextRef="#ctx0" brushRef="#br0" timeOffset="140494.5996">11938 16744 41 0,'-7'-1'15'0,"0"0"-11"15,2-2 8-15,1-1-9 0,2 1-3 0,-2-1 8 16,1 0 11-16,-1-1 14 0,1 0 10 16,0 1 6-16,0 1 9 0,2 0 10 15,1 3-4-15,0 0-12 0,0 2-7 16,0-2-12-16,0 1-9 0,1 0-5 15,1 1-11-15,-1-1-3 0,2 2-2 16,-2-1-2-16,3 3 2 0,-2 2 3 0,2-2-2 16,-1 0 2-16,-1-1 3 0,2-2-1 15,-1 1 2-15,1 0 3 0,-3 0 0 16,0 1 1-16,0 1 3 0,1 2-2 16,-2 1 1-16,0 2-1 0,-2 2-3 15,1 0 0-15,0 4-1 0,0-1-4 16,-2 3 0-16,0 2 3 0,1 0-3 15,-2 2-1-15,0 2 6 0,0-3-4 16,-2 3 4-16,1-1 4 0,-1 1-4 0,-3 3 2 16,0 4 2-16,0 2-5 0,0 1 3 15,0-4 2-15,0-4-6 0,2-3 3 16,-2-1 1-16,0 0-6 0,0 1 1 16,2 3 1-16,1 0-9 0,1-5 1 15,1-1 1-15,0-5-3 0,0-3-4 16,1-1-10-16,-1-2-27 0,2-6 112 15,1-3-217-15,1 0 90 0,-2-6-25 0,0-9-677 16</inkml:trace>
  <inkml:trace contextRef="#ctx0" brushRef="#br0" timeOffset="141513.5436">12286 17309 196 0,'0'0'72'0,"0"0"-38"0,-1-3 18 0,4 0-33 16,-2-3-15-16,2 2-4 0,0 1 8 15,-1-3 8-15,0 4 12 0,-2-1 13 16,2 1 3-16,-1-1 7 0,0 1 6 16,0-4-8-16,3 3-6 0,2-3-6 15,0 3-9-15,-1-3-3 0,3 1 2 16,1-2-5-16,-1-4 1 0,-1-3 1 15,2-1-6-15,-1-1 3 0,-1-1-1 0,-4-1-5 16,1 4-1-16,-1-1 4 0,-3 0-2 16,0 5 2-16,-3-1 2 0,-1 0-3 15,-3 4 1-15,-2-3 3 0,-2 3-7 16,0 3 0-16,-5 1 1 0,2 3-7 16,-1 0 1-16,-2 2 0 0,-1 3-3 15,1 1 2-15,0-1 2 0,2 6-2 16,-3-2 3-16,4 1 3 0,1 3-2 0,0 2 0 15,-1-3 1-15,3 2-5 0,2 3-2 16,2 0 2-16,1 2-7 0,5-1 1 16,1 0 1-16,1 3-4 0,2-2 1 15,5 2 2-15,2 2-4 0,2 3 2 16,2-2 2-16,4 2-3 0,-3-3 2 16,2-1 2-16,-1-4-4 0,-2-1 1 15,-1-7 3-15,1-1-5 0,-1-2 2 0,3-6-1 16,1-1-8-16,-1 0-2 0,2-7-3 15,1-2-14-15,0-5-15 0,3-5-13 16,2-4 44-16,-4-7-168 0,2 2 76 16,-4-1-37-16,-1 2-571 0</inkml:trace>
  <inkml:trace contextRef="#ctx0" brushRef="#br0" timeOffset="142293.4776">12736 17067 362 0,'-5'-8'169'0,"1"-2"-75"15,-2 3 34-15,2 1-65 0,1 3-15 16,2 1-4-16,-2 2-5 0,3 0 7 16,0 1 1-16,0 1-4 0,-1 2-3 15,-3 3-3-15,-1 6-14 0,3 9-9 0,-2 6-5 16,1 5-7-16,1 4 0 0,0-3 5 16,1 1-2-16,-2-1 3 0,1-3 3 15,1 1-2-15,-2-3 1 0,3-3 5 16,3-5-6-16,-5-4 0 0,5-7-2 15,-3-5-4-15,1-5-1 0,0-1 4 16,1-6-4-16,2-6 0 0,2-7 4 0,0-10-3 16,7-3 0-16,-2-5 2 0,-1-3-5 15,-2-3 0-15,2-2 3 0,-2 2-5 16,5 3 1-16,1 2 3 0,3 8-5 16,-3 5 2-16,0 8 3 0,-5 3-4 15,-1 7 1-15,1 7 1 0,1 1-3 16,-1 4 3-16,1 3 2 0,1 2-4 0,-2 6 1 15,1-1 3-15,0 3-2 0,-1-2 1 16,-1 4 2-16,-2-2-4 0,2 4 1 16,-1 1 3-16,-1 0-5 0,-1-2 1 15,0 2 3-15,-2-4-5 0,-2-4 2 16,1-1 3-16,-1-5-5 0,0-3 1 16,-1-2 1-16,1-3-3 0,2 0-1 15,1-2 2-15,2-3-4 0,3-5 1 16,6-7 1-16,1-6-5 0,4-5 2 0,3-3 3 15,3 1-2-15,-1 3 1 0,2 4 3 16,-2 3-2-16,-1 5 3 0,-3 3 3 16,-2 5-2-16,-1 3-1 0,-6 1 3 15,-2 3-1-15,-1 3 5 0,-2 3 4 16,-1 7-4-16,-1 4 1 0,1 7 5 16,-3 9-4-16,-3 4-1 0,-1 2-1 0,0 1-6 15,-2 1 3-15,-3-5 3 0,1-1-3 16,-3-1 2-16,1 3 1 0,2-5-4 15,3 0 3-15,-5-8 0 0,6-3-5 16,1-7-6-16,1-6-10 0,2-5-23 16,-2-3-11-16,6-6-16 0,3-4-124 15,-2-8 53-15,5-9-73 0,-2-8-393 16</inkml:trace>
  <inkml:trace contextRef="#ctx0" brushRef="#br0" timeOffset="142759.9367">13546 17290 495 0,'0'0'209'0,"0"-2"-111"0,2-3 51 16,3-3-89-16,2-1-35 0,2-3-15 16,-1-4-9-16,3 2-1 0,-1-3 5 0,2-2-2 15,-2-2 1-15,3 3 3 0,-4-1-4 16,0-1-2-16,2 4 3 0,-4 0-3 16,-1 2 0-16,-1 4 0 0,-3 2-3 15,0 4 2-15,-2 2 6 0,1 0-2 16,-2 1 2-16,-1-2 4 0,-2 1-1 15,-2 1 0-15,-2-1 2 0,-3 2-6 0,-1 0 0 16,-2 2 0-16,2 4-4 0,-1 4 1 16,-1 2 6-16,0 2 1 0,1 4 5 15,2 0 4-15,0 3-2 0,5 3 1 16,1 2 1-16,2-1-7 0,3 2-1 16,0 1-4-16,0-2-5 0,3 1 1 15,0 1 0-15,4-1-2 0,2-1 0 16,1-3 2-16,3-6-7 0,0-4-4 15,2-4-10-15,2-7-17 0,1-2-15 16,2-5-22-16,-2-6-112 0,2-3 54 0,0-5-80 16,-5-4-351-16</inkml:trace>
  <inkml:trace contextRef="#ctx0" brushRef="#br0" timeOffset="143242.6292">14024 17034 487 0,'0'-3'161'0,"1"1"-91"15,0-2 54-15,1 3-90 0,0 1-31 16,1 3-6-16,1 1 4 0,-2 2 1 16,0 6 6-16,-2 6 7 0,0 6 0 0,-2 5 4 15,0 4 7-15,-5 1-2 16,2-7 4-16,-1 1 4 0,-3-7-2 0,2-3-1 15,3 0-1-15,2 0-9 0,-1-7-4 16,2 1-4-16,2-6-8 0,0-3-4 16,3-3 0-16,0 0-3 0,1-5 0 15,4-4 4-15,0-5-5 0,4-6 2 16,1-2 1-16,2-6-3 0,5 0-4 16,3-6 0-16,0 2-7 0,4-3 0 0,-1 7 3 15,-2 2-1-15,1 9 3 0,-3 4 7 16,-1 6 0-16,-1 5 2 0,-2 2 5 15,-1 3-3-15,2 3 6 0,-5 6 6 16,-1 0-3-16,-1 6 5 0,-4 1 4 16,-4 5-4-16,-2 0 1 0,1 5-2 15,-4-4-7-15,-3 2-1 0,-2-3-1 0,0 1-4 16,-4 1 0-16,-3 1 1 0,1-2-8 16,0 1-5-16,-2-7-9 0,4-3-19 15,-2-8-32-15,6-7-95 0,3-1 47 16,2-12-95-16,2-7-309 0</inkml:trace>
  <inkml:trace contextRef="#ctx0" brushRef="#br0" timeOffset="143659.5809">14976 16639 369 0,'-4'4'254'0,"1"0"-133"0,-5 1 32 15,3 4-54-15,-1 1-55 0,1 3-28 16,-2 1-12-16,-4 3 4 0,0 0 6 15,-7 6 1-15,-3 5 2 0,-1 7 5 0,3 9 4 16,-2 2 8-16,3 1 6 0,4-5-5 16,2-5-2-16,2 2 1 0,4-4-5 15,6-2-7-15,-2 0-5 0,2-5-12 16,4-10-2-16,1-4 0 0,2-1-3 16,2-5 0-16,1-2 2 0,6 2-3 15,-1 0 0-15,2-3 3 0,0-1-3 16,1 0-1-16,-2-4 4 0,0 0-6 0,2 0 1 15,1-3-1-15,0-1-7 0,-2-4-5 16,3-1-3-16,-1-1-16 0,-4-3-17 16,3-2-11-16,-2-5 139 0,1-5-268 15,-10-4 114-15,-4-4 17 0,-3-5-895 16</inkml:trace>
  <inkml:trace contextRef="#ctx0" brushRef="#br0" timeOffset="143872.3576">14664 16951 798 0,'-4'0'279'0,"4"-11"-163"0,0-3 79 0,8 1-162 16,9-3-39-16,6-4-18 0,4 2-7 15,4 3-1-15,1 3 13 0,3 6 9 16,6 4 15-16,-3 1 1 0,3-2-23 15,2 5-42-15,-3-2-126 0,-4 0 83 16,-2-9-153-16,-7 0-437 0</inkml:trace>
  <inkml:trace contextRef="#ctx0" brushRef="#br0" timeOffset="148526.126">4856 8263 107 0,'2'-2'87'16,"-1"4"-35"-16,1-2 6 0,-2 0-18 15,2-2-20-15,0 5-7 0,2-2-14 16,1 3-2-16,-1-3 0 0,-1 1-7 15,1 0 2-15,-3-1 1 0,0 1-5 0,-1 0 1 16,3 1 3-16,-2-1-3 0,0 2 4 16,-1 0 6-16,0-4-1 0,-1 3 4 15,1-2 6-15,0-1-1 0,0 1 4 16,-1-1 4-16,1 0-6 0,2 3 1 16,0-2 2-16,-1 2-7 0,-1-3-1 15,1 2 1-15,2 1-4 0,-2-2 3 0,3 1 1 16,0-1-3-16,1 1 1 0,3 0 2 15,1-4-2-15,-1 2 0 0,1-2 2 16,2-2-2-16,-2-1 3 0,1 0 6 16,1 0-1-16,2-2 4 0,0-2 5 15,3 4-4-15,2-3 2 0,3 0 3 16,1 2-7-16,1 2-1 0,2-4 2 16,2 3-9-16,1-3 2 0,0-1 2 0,2-1-7 15,2 1 1-15,0 0 1 0,2-1-4 16,-1 2 1-16,2 3 3 0,-1-3-5 15,-5 3 0-15,0 1 3 0,-3 0-5 16,-3 0 3-16,1 2 4 0,-2-3-1 16,1-2 4-16,1 2 9 0,-3-1-3 15,-3-2 4-15,3 3 5 0,-4 2-4 16,-2-2-1-16,0 5 1 0,-3-1-7 0,-1-2-1 16,-5 1 0-16,-2 0-8 0,-1-2 0 15,-1 2 4-15,-1 2-7 0,3 0 1 16,-2 0 2-16,0 0-4 0,-1-1 1 15,2 2 3-15,-2-1-6 0,1-1-2 16,-1-1-5-16,2 2-19 0,-2-1-16 16,1 1-55-16,0 0-18 0,-1 0 3 15,-1 0-77-15,-1-1-11 0</inkml:trace>
  <inkml:trace contextRef="#ctx0" brushRef="#br0" timeOffset="150025.7378">5970 8622 81 0,'-7'-2'79'0,"1"-1"-2"16,1 0-5-16,-2 1-6 0,1 1-12 15,-1-1-6-15,2 2-11 0,1 0-11 16,1 2-7-16,-3-2-3 0,3 1-7 16,-1 1-1-16,-1 2 0 0,1-1-6 15,1 1-1-15,1 1 4 0,-1-3-5 0,2 1 1 16,-1-2 3-16,1-1-1 0,2 2 4 15,-1-2 6-15,-1-2-4 0,1 2 2 16,-1 0 3-16,1-1-6 0,0 1-1 16,0 0 0-16,1-1-5 0,0 2 0 15,2-2 4-15,1 1-4 0,2 0 3 16,2-3 3-16,4 2-4 0,0 0 1 16,5-1 2-16,3 0-5 0,1 0 0 0,4 0 1 15,1-2-4-15,0-1 2 0,1-3 2 16,4-1-5-16,-1-3 2 0,8 1 3 15,-1-5-2-15,3 5 1 0,-1-2 1 16,0 0-3-16,-2 0 3 0,3 2 5 16,-2-2-1-16,4 0 4 0,-1 2 6 15,0 2-2-15,-3-2 3 0,-2 1 1 16,-3-1-6-16,-2 0-3 0,0 2 0 0,-3 0-7 16,-2 1 1-16,-3 0-1 0,-2 3-5 15,-3-1 3-15,-5 2 1 0,1 0-3 16,-1 3 0-16,-3 1-2 0,-1 0-13 15,0 0-23-15,-1 1-88 0,-3 0 52 16,-5 3-88-16,-1 1-304 0</inkml:trace>
  <inkml:trace contextRef="#ctx0" brushRef="#br0" timeOffset="165486.4397">4026 8515 87 0,'-1'-1'87'16,"0"2"-19"-16,1-2-9 0,0 1-4 15,0 0-29-15,0 0-7 0,2 0-7 16,1 1-12-16,2-1-1 0,1 0 2 16,1 1-4-16,-1-1 3 0,2 0 2 15,0-1-2-15,0 0 0 0,-1-3 3 0,1 0-3 16,1 0 1-16,0-2 4 0,-1 1-1 15,2 0 5-15,0-1 7 0,1 3 1 16,-2-1 2-16,-1 1 5 0,-1 3-2 16,2 0-2-16,0 0 2 0,2 3-9 15,-1-1-1-15,0 2 0 0,1-1-6 16,-2 1 0-16,1-3 1 0,0 0-5 16,0 0 1-16,2 1 2 0,0-2-4 0,-1 0 2 15,1 0 1-15,-2 1-4 0,2-2 1 16,1 2 1-16,0-2-3 0,-2 2 1 15,-1 0 2-15,-1 1-4 0,-3-2 2 16,-2 2 3-16,2-2-3 0,-1 1 0 16,2 1 4-16,0-4-3 0,2 2 5 15,0-1 5-15,2 0-2 0,0-2 3 16,0-1 6-16,0-1-4 0,2 0 2 0,0-3-1 16,0 1-6-16,2 0-1 0,5-1 0 15,-4-2-6-15,1 1 0 0,-1-2 1 16,0-1-5-16,-1 0 2 0,-4 2 3 15,2 0-4-15,0 1 3 0,-1 0 0 16,-2 1-3-16,0 0 1 0,-2-2 4 16,0-2-6-16,-2 2 3 0,-1 1 3 15,0 1 1-15,-1-2 6 0,1 2 5 0,1-3-4 16,-3 0 1-16,3-4 4 0,-1 4-7 16,-1-3-1-16,1 0-2 0,-3 0-6 15,0-3 1-15,-1-3 2 0,-1 2-5 16,-3-1 1-16,1-1 3 0,-1 3-3 15,-2-1 0-15,-3 3 1 0,2-1-1 16,-2 6 0-16,-1 0 2 0,-1-1-2 16,-1 3 1-16,0-1 2 0,-1 0-1 0,-1 0 0 15,0 4 2-15,1 0-4 0,-3 1-2 16,3 3 4-16,-3 0-3 0,-1-1-1 16,-1 1 2-16,-1 0-3 0,-4 0 1 15,1-1 4-15,-2 2-6 0,1 0 2 16,-1 0 4-16,1 0-5 0,0-1 3 15,3 0 2-15,-6 1-3 0,5 0 0 0,-4 1 3 16,0 4-5-16,1-1 3 0,3 2 1 16,0 2-4-16,1 0 0 0,0 1 5 15,4 0-6-15,0-3 2 0,0 1 4 16,1-1-5-16,1-2 2 0,-1 0 2 16,3 0-2-16,-1 0 1 0,2 2 3 15,1-1-6-15,1 3 4 0,0-2 1 16,2 2-4-16,-2 0 2 0,3 4 2 0,0-1-4 15,1 3 2-15,1 6 2 0,-2-1-5 16,2 2 2-16,0 2 3 0,0 0-4 16,0-2 1-16,3 1 4 0,-1-2-6 15,1-1 2-15,-1 1 3 0,0-1-4 16,1 0 1-16,0 0 4 0,1-1-6 16,0-2 4-16,0-3 2 0,3 1-3 15,0-1 0-15,1-1 2 0,2-1-5 16,2 2 4-16,2-1 0 0,0 0-3 0,2-2 1 15,-1-1 4-15,3-3-5 0,-1 1 2 16,0-2 3-16,0 3-3 0,2-1 0 16,-1 2 4-16,2 2-5 0,0-1 2 15,-1-2 2-15,1-2-5 0,0 1 2 16,2-3 3-16,2-3-5 0,1-1 2 16,1 0 4-16,-1-3-6 0,-2-3 3 15,0-2 3-15,-2-4-4 0,0 2 0 0,0 0 3 16,-1 1-5-16,2 0 2 0,-1 5 4 15,0-2-5-15,3-1 0 0,-1 2 4 16,1 0-4-16,1-3 2 0,0-2 2 16,0-1-6-16,0-1 2 0,-2-3 5 15,2 2-5-15,-1 1 1 0,-1-3 1 16,-3 2-3-16,0 1 4 0,-4-1 0 0,-2 1-4 16,-3 2 3-16,0-2 3 0,-6 1-2 15,1 0-2-15,-2 0 3 0,-1-1-4 16,-1-2 3-16,-2 0 3 0,1 1-5 15,-5-3 0-15,1 0 6 0,-2-1-6 16,-2-2 1-16,0 0 3 0,-1-1-5 16,-2-1 1-16,1 6 3 0,-3-1-4 15,0 1 0-15,-1 1 4 0,0 1-5 0,-1 1 1 16,-1 2 3-16,1 0-4 0,-1 1 2 16,-1 1 3-16,-1 1-5 0,1 0 1 15,0 1 4-15,1-1-4 0,0 2 1 16,-2 1 2-16,2 0-3 0,-4 3 1 15,4-2 3-15,-2 3-4 0,0 0 1 16,-3 3 2-16,1-1-4 0,-5 5 0 0,3-1 5 16,-2 3-5-16,3 0 0 0,-2 0 3 15,3 1-4-15,0 1 3 0,2 3 1 16,2 0-4-16,0 3 3 0,0-3 3 16,1-1-3-16,1 1-1 0,0-2 3 15,-1-1-3-15,4 3 1 0,0-1 0 16,2 2-2-16,0 0 1 0,4 0 4 15,-1 1-6-15,3 3 1 0,-1-2 4 0,3 0-4 16,-1 3 1-16,2 1 2 0,1 1-4 16,1 0 2-16,4 2 4 0,2-2-5 15,2-2 0-15,1-2 5 0,3-2-6 16,1-4 2-16,0 1 3 0,2-4-4 16,4 0 0-16,2-3 4 0,1-1-11 15,2-1-8-15,3-1-29 0,3 0-63 16,2-2-24-16,4-1 8 0,1 0-111 0,-1-1-30 15</inkml:trace>
  <inkml:trace contextRef="#ctx0" brushRef="#br0" timeOffset="178753.2525">19459 12320 47 0,'0'1'45'16,"-1"-1"-15"-16,-1 0 4 0,2 3-4 0,-1-5-5 15,2 4 3-15,-1-5-1 0,0 1 4 16,0 2 5-16,0 2-3 0,0-3 1 15,0 1 0-15,-1 0-7 0,-2-1-6 16,-2 2 1-16,1 0-9 0,-1 0-1 16,-1 2 2-16,-2-3-2 0,2 0 3 15,-3 3 6-15,-2-2-2 0,1-1 2 16,-2 2 4-16,1-2-6 0,-1 3-1 0,-3-2 1 16,3 3-7-16,-1-1-3 0,0 2 2 15,-1-1-6-15,1 1 2 0,-1 0 3 16,0 0-4-16,-2-1 0 0,0 1 4 15,0 0-4-15,-2-1 0 0,1 0 5 16,1 1-5-16,-1 0 2 0,-1 2 5 16,2-2-4-16,-2 3 2 0,0-2 3 15,-1 1-4-15,-2 0-1 0,2 2 4 0,-4-2-7 16,0 3 3-16,2 3 3 0,2 0-5 16,-2 0 2-16,6 2 5 0,-2 0-3 15,-1-1 2-15,-4-3 4 0,2 2-6 16,-1-1 1-16,-1-1 3 0,2-2-7 15,4 0 0-15,-4-2 1 0,5 2-6 16,-5 0-1-16,1 3 3 0,0 2-6 16,-1 1 2-16,1 3 2 0,0 5-4 0,-1-1 1 15,0 3 3-15,2 1-2 0,-3-1 2 16,-1 2 3-16,2-1 0 0,-1 0 3 16,0 1 5-16,1-1-1 0,3-3 0 15,-2 0 3-15,2-1-6 0,1-5-1 16,2 2 1-16,0-3-7 0,4-1 1 15,-4-1 3-15,2-1-6 0,-1 0 3 0,-1-4 0 16,-1-1-4-16,3 0 2 0,-1-1 2 16,-1 2-3-16,1 2 0 0,3 0 1 15,-2 3-2-15,2 1 0 0,-2 1 2 16,3 1-3-16,-2 1 1 0,-1 1 2 16,0 2-3-16,3-2 2 0,-1 1 2 15,1-1-4-15,-1-2 2 0,1-3 3 16,1 2-4-16,0-2 3 0,0 0 4 0,1 1-3 15,-1-2 1-15,2 3 2 0,-1-2-5 16,1 0 1-16,0 0 1 0,3 3-5 16,-1 1 2-16,2-1 2 0,0 1-4 15,-1 1 1-15,3-5 2 0,-1-3-2 16,-2-1 0-16,2-1 1 0,-1 0-2 16,0 4 1-16,1 4 2 0,1 3-3 15,-1 2 1-15,1 1 2 0,-2 1-3 0,1-1 0 16,0 0 4-16,1-1-4 0,0 2 0 15,0-3 3-15,0 0-2 0,1-2 1 16,-1-1 2-16,3-1-4 0,1-2 1 16,-2-1 5-16,5 1-4 0,-1-1 1 15,0-1 2-15,2 1-2 0,1-4 0 16,0 4 3-16,2-1-5 0,-4-1 1 16,2-1 2-16,-1 2-2 0,-2-2-2 15,4-1 4-15,-1 1-4 0,0 0 0 0,-3-1 3 16,2 3-3-16,-1 1 1 0,0 0 2 15,1-1-2-15,1 0-1 0,1-3 6 16,-1 1-3-16,3 0 1 0,-2 0 5 16,2-2-3-16,2 0 3 0,-3-3 2 15,1 1-5-15,2-1 0 0,-1-2 2 16,-1 0-6-16,3 2 0 0,2 2 2 0,-6-3-4 16,0 3 2-16,3 1 0 0,-5-3-2 15,-1 1 1-15,1 2 3 0,1-3-5 16,0 3 1-16,3-1 3 0,0 0-3 15,2-1 0-15,2 1 3 0,-1-3-4 16,-1 3 3-16,1-2 1 0,-3 0-3 16,1 0 2-16,0 1 2 0,-1-4-4 0,0 0 2 15,1 2 1-15,-3-1-2 0,1 0 0 16,1 4 3-16,-1-2-4 0,0 0 2 16,3 0 2-16,-1 0-4 0,1-3 1 15,3 1 3-15,-2-1-3 0,1 3 1 16,2 0 3-16,-1-1-3 0,0 0 1 15,1 2 3-15,3-2-5 0,-1 0 2 16,1 2 1-16,-3-1-4 0,-1 0 2 16,0 1 2-16,0-1-5 0,-1-1 2 0,1 1 2 15,3 0-3-15,-5-1 1 0,1 0 2 16,0-1-5-16,1 1 3 0,-1 1 3 16,-2-1-5-16,2 0 2 0,0 1 2 15,-1-2-3-15,1 0 1 0,1-1 3 16,2-1-5-16,-1 1 3 0,0-2 0 15,2 0-2-15,-2 1 1 0,2-1 1 16,-2 0-3-16,3 0 1 0,-4 1 3 0,1-1-4 16,-1 2 1-16,0-2 3 0,-2-1-3 15,-2 1 1-15,2-1 3 0,-1 2-6 16,-2-2 3-16,2 1 3 0,2 0-5 16,-3-1 2-16,0 0 3 0,3-1-5 15,-1 1 2-15,-3 0 3 0,1-3-5 16,3 3 2-16,-3-1 4 0,1 0-6 0,-1-2 3 15,1 2 2-15,-1-1-5 0,-1 1 4 16,-1 0 0-16,3 0-4 0,-4-1 2 16,2 0 3-16,1 0-4 0,2 0 0 15,-1-1 3-15,5-2-2 0,0 1 1 16,3-2 2-16,2-3-3 0,1 0 1 16,2 1 4-16,-2-4-5 0,1 5 1 15,0-2 3-15,-3 0-5 0,-3-5 2 0,2 2 1 16,-3-2-4-16,0 0 2 0,2-1 4 15,0 5-4-15,-1-5-1 0,-2 2 4 16,-1-1-3-16,-3 1 1 0,-2-5 2 16,3 3-3-16,-1-5 0 0,2-2 5 15,1-5-5-15,1 1 1 0,-1-4 3 16,2-1-6-16,-3-1 2 0,-1 5 2 16,2 1-4-16,-1 3 1 0,-3-1 3 0,3 1-4 15,-1-2 2-15,-1-2 1 0,-1 0-2 16,0 2 0-16,1 4 3 0,-3 0-4 15,-1 0 1-15,2 2 3 0,-3 0-4 16,2-5 1-16,-1 1 4 0,3-5-5 16,3-2 2-16,0-3 2 0,0-2-3 15,-1 3 0-15,0-1 2 0,-2 1-2 16,-1-1 0-16,0-2 3 0,-3-1-5 0,-1-3 3 16,-1 3 2-16,-3 5-4 0,-1 0 1 15,-2 2 3-15,1-1-3 0,0-1 1 16,-1-1 2-16,1 1-2 0,1 0 1 15,1 4 1-15,0 0-2 0,1-2 1 16,1-3 2-16,-1-1-4 0,-2-2 1 16,0-4 2-16,-3 4-4 0,-1 4 0 15,-1 3 5-15,1 0-5 0,-4 3 4 0,-1-3 3 16,-2 0-4-16,0-2 4 0,-1-1 4 16,0 3-2-16,2 3 2 0,-1 2 1 15,1 2-5-15,1 3 2 0,-2 2 3 16,1 0-7-16,-2 1 1 0,0 0 1 15,2 0 1-15,-2 2-2 0,2-1 4 16,-2-3-4-16,-1 2 3 0,0-1 3 16,-3-1-5-16,2 5-2 0,0 0 7 0,0 2-5 15,-3-1 0-15,1 2 0 0,0 2-2 16,1 0-1-16,-3 1 4 0,2 3-6 16,-1-2-1-16,-4-1 3 0,1 0-3 15,-2 0-2-15,0-1 3 0,-4 4-3 16,4-1 1-16,-4 1 5 0,1 1-4 15,-2 0-1-15,1 0 6 0,0 0-5 16,3-1 1-16,-3 0 3 0,2-2-3 0,1 1-2 16,0 0 6-16,-3 0-4 0,3-1 0 15,-1 1 1-15,0 3-4 0,0-2 0 16,1 3 6-16,1 0-6 0,-1 2 2 16,1-1 3-16,-1-1-4 0,1 0 2 15,4 0 4-15,-1-1-5 0,1 1 0 16,-3-2 4-16,1 0-5 0,-2-2 4 0,0 0 1 15,3-2-5-15,-1 2 1 0,1-4 4 16,2 3-4-16,0-2 1 0,0 0 1 16,0 0-3-16,0 2 0 0,-2 3 4 15,0 2-3-15,-5 1 1 0,3 0 4 16,-3 2-7-16,-1 1 2 0,-2 1 4 16,1 2-4-16,0 1 0 0,0 1 2 15,-1-1-3-15,1-2 1 0,-1 0 3 16,1-3-4-16,-1 0 1 0,-2 0 3 0,6 2-5 15,-2-1 1-15,-2 1 5 0,0 1-5 16,-3 2 0-16,-3 1 4 0,-2-1-5 16,-2 2 3-16,3 2 2 0,-1-1-3 15,1-2-1-15,0 1 5 0,2-1-6 16,0-1 3-16,1 0 3 0,-3 0-7 16,2 1 3-16,2 2 5 0,0 1-4 15,-1 1 0-15,4 0 2 0,0-2-5 0,-2 0 4 16,-2 0 2-16,4 1-6 0,-4 2 3 15,1-1 3-15,-1 0-3 0,2 0 1 16,-3 0 2-16,1-3-4 0,0 0 1 16,2 3 2-16,1-3-4 0,-1 2 2 15,4 3 2-15,-1 0-3 0,-2 3-2 16,2-2 5-16,2 2-4 0,2-1 1 0,1 1 4 16,2-1-7-16,0 1 1 0,0-1 5 15,-1-3-5-15,0 0 2 0,-2-1 5 16,4-1-7-16,-2-1 2 0,-3 0 4 15,5 1-4-15,-3 0 2 0,-1 1 0 16,1 0-4-16,4-2 4 0,2 2 3 16,0 3-5-16,1 1 0 0,2 1 2 15,2 2-4-15,-1 3 5 0,2-3 0 0,1 0-4 16,2-2 2-16,-2 0 3 0,0 0-3 16,0-1 0-16,1 3 1 0,0 0-3 15,-1 5 0-15,-1-2 5 0,-1 4-6 16,-1 0 2-16,-1 1 3 0,0-2-3 15,1-3-2-15,-3-1 7 0,4-2-6 16,-2-4 1-16,3 4 2 0,0-1-2 16,1-2-1-16,3 2 6 0,1 0-8 0,0 1 4 15,1-1 4-15,2 0-6 0,2-1 2 16,-1-2 3-16,1-4-4 0,1-1 0 16,1 5 3-16,-2-1-3 0,1 4 0 15,0 3 3-15,-3 0-3 0,0-2-1 16,-3 3 4-16,1-4-4 0,2 2 0 15,-3-2 5-15,2 2-3 0,0-6-4 16,-1 3 7-16,3-1-4 0,-2-4 0 0,1 0 4 16,2 3-5-16,0 0 1 0,2 2 5 15,2 0-4-15,0 4-1 0,-1 0 3 16,1 0-4-16,-3-2 3 0,2 1 2 16,-3-4-5-16,1-2 2 0,0 1 3 15,-4-1-4-15,2 3 1 0,-1 3 2 16,-2 3-5-16,1-3 1 0,1 1 3 0,0-4-4 15,2 0 2-15,-1-4 2 0,2 0-2 16,0-2-1-16,3 2 4 0,-1-4-2 16,4 2 0-16,-2-3 2 0,0 1-4 15,1-2 0-15,3 1 5 0,-2 0-4 16,3 0 0-16,-2 1 4 0,0-2-3 16,-4 2 0-16,0-1 2 0,-1 0-2 15,2 3 0-15,-2-2 3 0,4-1-6 16,0 2 1-16,0-2 5 0,-1-2-4 0,2 1 0 15,-1-3 4-15,-1 1-5 0,1 0 3 16,1-2 3-16,0 1-5 0,0 0 2 16,1 2 1-16,0-4-2 0,0 4-1 15,0-1 3-15,-2 2-5 0,5 1 3 16,-1 1 1-16,4-1-4 0,-1-1 4 16,4-1 1-16,-2-4-4 0,1 0 2 15,-3-2 1-15,4 1-1 0,-1-2-1 0,0 1 3 16,3-1-2-16,-1 0 0 0,-2 0 3 15,-1 0-5-15,2-1 2 0,0 1 3 16,-1 0-5-16,4 0 3 0,-3-2 2 16,0 2-4-16,0 0 2 0,-2 0 2 15,-2 0-5-15,1 0 2 0,-1-1 2 16,0 1-4-16,1 0 3 0,2 0 1 0,1 0-4 16,1 0 2-16,1-1 3 0,3-1-5 15,-2 2 1-15,2-1 2 0,2-1-4 16,-2 0 3-16,-3 0 2 0,-1 0-3 15,3 1 0-15,-4-1 4 0,3 0-3 16,0 2 1-16,0 2 2 0,-4-2-3 16,0 0-2-16,0 0 4 0,-2 0-5 15,1 0 2-15,-1 0 2 0,1-2-4 16,0 2 3-16,-1-1 2 0,0-2-2 0,0 1 0 16,0-3 3-16,-1 0-3 0,3-2 2 15,-2 1 0-15,4-1-3 0,0 1 2 16,3-3 2-16,-2 0-3 0,2-2-1 15,-2-1 2-15,4-1-3 0,-1-2 0 16,2 1 3-16,1 3-5 0,-3-4 4 16,4 3 2-16,-3 1-4 0,-2-3 2 0,-1 1 3 15,1 3-3-15,-7-4 1 0,1-2 1 16,-2 2-2-16,-1-3 2 0,-4-5 1 16,1 1-2-16,-4-1 0 0,1-8 3 15,-2-4-6-15,2 1 3 0,-2 1 2 16,2-2-5-16,0-2 1 0,1 3 3 15,-2-5-4-15,4 1 1 0,3 2 3 16,-4 4-4-16,2 4 0 0,-2 3 5 16,-2-3-5-16,-2 1 2 0,-1 0 2 0,1-1-5 15,1 0 4-15,-1 0 0 0,-2 0-3 16,2 1 1-16,-1 1 2 0,0 0-2 16,-3-4 0-16,1 1 2 0,-2-7-1 15,-1-4-1-15,0 2 2 0,0 0-3 16,-1-1 1-16,3 1 5 0,0 2-5 15,2-2 0-15,1 5 5 0,0 2-5 0,0 2 2 16,-1 3 2-16,-2 3-4 0,0 2-1 16,-3-2 6-16,0 0-6 0,-2 0 3 15,-1-5 1-15,-4 1-5 0,-1 0 4 16,-3 0 2-16,-1 1-5 0,-2 0 3 16,-1-2 0-16,-1-1-2 0,1 1 2 15,1-6 1-15,-2-4-4 0,4 5 3 16,-1 0 2-16,2-1-3 0,-1 9 0 0,2 2 3 15,-4-1-5-15,2 3 3 0,-1 0 2 16,-5-2-5-16,1 0 1 0,3 7 5 16,-6-5-5-16,4 3 1 0,-1 3 3 15,-2 3-4-15,-2-2 0 0,-2 1 4 16,-6 1-4-16,0 2 0 0,-2 0 5 16,-1-3-6-16,1 0 2 0,0 2 3 15,-1-2-6-15,1 0 2 0,-3 0 2 0,-1 4-4 16,-2 1 2-16,-3 3 3 0,-3 4-5 15,-1 0 2-15,-2 6 0 0,-2 3-3 16,0 0 3-16,-3 5 1 0,-2 3-5 16,-3-1 1-16,-1 2 0 0,0 2-5 15,-3 0 0-15,0 3-4 0,3 0-4 16,2 1 2-16,1-3 2 0,5 1-1 0,2-5 1 16,1-3 2-16,4-1-4 0,1-2-3 15,2-2-1-15,1-1-9 0,2-3-5 16,-3-1-1-16,0-3-13 0,0 1-8 15,-3 0-11-15,-4 1 452 0,-2-1-577 16,-5 2 241-16,-7 1 175 0,-2-1-1907 16</inkml:trace>
  <inkml:trace contextRef="#ctx0" brushRef="#br0" timeOffset="183064.4181">19427 14892 242 0,'0'0'190'15,"1"0"-86"-15,-1-2 13 0,-1 1-39 16,1-1-30-16,1 0-27 0,3-1-14 16,-3 0-3-16,3 1 2 0,0 2-1 15,1-1 1-15,-3 1 5 0,2 1-5 16,-2 4 5-16,0 3 6 0,1 3 0 15,2 4 2-15,-1 1 7 0,2 4-1 16,-2 3 4-16,1 1 4 0,0 5-4 16,-2 3 4-16,0 0 4 0,-1-1-6 0,1-5 3 15,2-4 0-15,-1-2-5 0,1-2-3 16,0 2-4-16,-1 0-5 0,-3 2 3 16,2 0 2-16,-1 0-3 0,0-5 0 15,-1-2 3-15,-1-3-4 0,-1-4-2 16,3-3-3-16,-2-1-7 0,0 0-1 0,-1 1 0 15,0-1-5-15,2 1 1 0,0 2 2 16,1-1-4-16,-1 0 1 0,3 3 1 16,0-1-9-16,-1-4-10 0,0 2-20 15,1-3 55-15,-2-2-228 0,4-1 109 16,-3-4-77-16,-1-7-765 0</inkml:trace>
  <inkml:trace contextRef="#ctx0" brushRef="#br0">18701 15533 279 0,'-22'3'106'0,"1"0"-51"0,1 3 27 0,6-3-51 16,2 3-7-16,2-3-4 0,5 0-1 15,2-2 5-15,2-1 2 0,-1 3 3 16,2-2 3-16,0-1-6 0,4 3 3 16,3 1 3-16,2 1-3 0,5-1-2 15,4-1 3-15,5 4-4 0,3-3-1 16,7 0 0-16,7 0-9 0,6-4 2 16,6 0 4-16,8-6 3 0,3 1 4 0,4-1 4 15,8-1-4-15,2 3-1 0,4-2-2 16,5-3-8-16,5 0-5 0,-10-5-3 15,8 0-7-15,2 2-1 0,0-1 3 16,-3-2-1-16,13 3 4 0,-11 2 3 16,0-4 1-16,3 2 4 0,0 6 3 15,-4-3-3-15,6 0 0 0,-4 2-1 16,-9-2-7-16,-2 1-1 0,0 2 0 0,-8-1-4 16,-5 1-2-16,1 1 2 0,-3-4-4 15,-5 0 4-15,1-2 8 0,-1 2-2 16,-3-2-1-16,0 1 6 0,-7-3-6 15,-2 1 3-15,-8-1-3 0,-5 3-7 16,-4 1-1-16,-6 0 3 0,0 2-2 16,-6 1 2-16,-3 1 4 0,-7 1-3 15,-3 4-3-15,-2-1-1 0,-1 1-8 0,-2 0-3 16,-1 0 0-16,0 0-6 0,0 0 3 16,-1 0 5-16,-3 1 2 0,0 1 5 15,-1 2 4-15,-2 1-3 0,-3 1 2 16,2-1 1-16,-1 0-2 0,0 3-1 15,1 1 5-15,2 4-5 0,2 1 1 16,-1 4 3-16,1 0-4 0,1 4 0 16,1 4 4-16,1 1-3 0,1 4-1 0,0 3 4 15,0 6-4-15,1 3 0 0,0 6 4 16,2 1-4-16,1 4-1 0,-1 0 6 16,3 2-6-16,0 0 1 0,-1 4 3 15,-2-2-4-15,1 2 1 0,-3-2 4 16,2-4-7-16,-3 3 4 0,5 1 3 15,-1-1-4-15,2 0 1 0,-3-2 2 0,2-6-4 16,-3-6 2-16,0-6 2 0,0-5-5 16,-2-5 3-16,1-1 2 0,1-5-5 15,-1-6 2-15</inkml:trace>
  <inkml:trace contextRef="#ctx0" brushRef="#br0" timeOffset="186148.0934">21629 14191 384 0,'-9'-4'224'16,"-2"1"-115"-16,2 0 15 0,2 2-71 15,3-1-75-15,3 1-20 0,0 2-1 16,1-2-4-16,-2 1 11 0,2-1 24 16,-3 1 24-16,0 1 9 0,-2 0 3 15,-2 2-3-15,2 1-2 0,-4 0-7 16,-1 3-9-16,-2 4 0 0,-1 2 3 15,-1 3-2-15,-1 2 4 0,-2 4 4 0,1 2 0 16,2-1 4-16,-1 1 7 0,1 5-5 16,-1-2 1-16,0-3 1 0,0 3-4 15,-1 0-1-15,1 0-2 0,-1 3-6 16,1 3 0-16,-1 5 3 0,3-6-1 16,-1 0 2-16,-1 1 4 0,3 0-3 15,-1-2-1-15,0 5 2 0,2-1-5 0,0-3-2 16,1-6 0-16,2-4-7 0,2-6 1 15,1-3 0-15,0-1-13 0,-1-7-12 16,3 2-23-16,0-5-112 0,0-2 63 16,1-2-99-16,1-6-368 0</inkml:trace>
  <inkml:trace contextRef="#ctx0" brushRef="#br0" timeOffset="186663.5062">21032 14686 246 0,'-5'-1'246'0,"-4"0"-129"0,2-1 6 15,3 2-8-15,2 2-99 0,2 0-18 16,2 3-6-16,-4 7 5 0,2 5 0 15,0 7 10-15,-1 10 10 0,-3 4-1 16,2 5 0-16,-2-2 7 0,0-4-6 16,1-2 2-16,3-1 2 0,0-3-6 15,2-2 0-15,0-2 5 0,2-3-7 0,3-4-2 16,3-6-1-16,0-3-8 0,3-5 3 16,1-3 3-16,-1-3-3 0,0-3 5 15,1-3 4-15,0-6-1 0,2-1 2 16,2-6 4-16,-3-3-6 0,5-1 0 15,-1 0-2-15,-1-2-5 0,-2 5-2 16,-2-1 4-16,-4-1-4 0,-1 1 4 16,-1 2 3-16,-2-2-4 0,-2-1 2 0,-1 3 4 15,-2 0-6-15,0 2 1 0,-2 3 2 16,-2 4-2-16,-1 3 1 0,1 1 1 16,-5 4-5-16,-2 2-1 0,-5 0 2 15,-5 4-6-15,-2 1 0 0,-3 2 1 16,1 1-4-16,1-1 0 0,1-2 3 15,-5-3-5-15,0 2-1 0,3-4-2 0,0-3-12 16,1-2-15-16,5-4 432 0,5-5-586 16,3-2 257-16,0-4 127 0,5-2-1919 15</inkml:trace>
  <inkml:trace contextRef="#ctx0" brushRef="#br0" timeOffset="187913.1543">18880 15501 307 0,'-4'-4'169'16,"0"0"-73"-16,-1 1 22 0,4 2-54 16,-2 1-19-16,1-1-20 0,3 0-1 15,-1 2 2-15,1-1-2 0,1 2 2 16,-2 2 5-16,2 1-3 0,3 6-3 16,-1 4-3-16,4 7-10 0,-2 6-2 15,5 10 0-15,-1 3-4 0,-1 11-3 16,-1 10 2-16,1 3-3 0,-4 9 3 15,-1 7 7-15,-3 0 2 0,-1-9 6 0,-1-1 11 16,-2-4 0-16,-1-5 4 0,3-5 5 16,0-6-8-16,1-6-3 0,1-8-4 15,0-10-10-15,1-9-4 0,3 2-1 16,-1-6-8-16,2-2 0 0,3 1 1 16,1-1-4-16,1-5 3 0,2 1 1 15,2 1-3-15,3 0 0 0,3 4 3 16,-1 0-2-16,4 0 0 0,-1-3 2 0,1-1-3 15,0-4 2-15,0-1 2 0,2-1-4 16,-2-1 0-16,-1 2 3 0,5-3-5 16,-4-1 1-16,2 0 4 0,1-1-4 15,1-3 1-15,2 0 3 0,1-2-4 16,5-2 3-16,3-1 2 0,-1-2-5 16,5-2 3-16,4 4 1 0,4 0-3 15,7 3 3-15,7 3 0 0,5 1-6 0,5-2 4 16,1 2 2-16,2-2-2 0,5 0 2 15,5-2 2-15,4-2-3 0,6-4 4 16,3-2 1-16,-1-4-6 0,2 3 0 16,0 0 2-16,-5 1-4 0,-3 4 0 15,-8 5 3-15,-10 0-4 0,-11 2 1 16,-9 3 4-16,-7 4-5 0,-10 0 2 0,-3 1 3 16,-6 4-6-16,-5 0 4 0,-4-3 4 15,1 3-6-15,-7-1 3 0,-4-4 2 16,-2-1-6-16,-1-1 5 0,-5-2-2 15,3 0-17-15,-5 0-11 0,1-4-19 16,-2-1-19-16,-3-3 68 0,-8-3-213 16,-6-5 85-16,-7-7-25 0,-11-8-688 15</inkml:trace>
  <inkml:trace contextRef="#ctx0" brushRef="#br0" timeOffset="189017.4813">22034 14079 253 0,'4'-6'158'0,"-3"-2"-49"0,2-1 17 16,0 2-46-16,1-3-5 0,2 0-18 15,0 1-17-15,2 0-4 0,-1 0-2 16,0 2-6-16,-2 0 1 0,-1 0 0 0,-3 2-2 16,-1 0 2-16,0 0-1 0,-5 2-5 15,0 1-5-15,-4-1-1 0,-3 0-8 16,-5 0-5-16,1-1 0 0,-2 0-7 15,-3 1 2-15,-2 2 4 0,0 1-3 16,-2 0 2-16,1 0 5 0,0 4-5 16,5 1 5-16,-3 1 2 0,2 2-5 15,-1 4 2-15,2-1 2 0,2 5-3 0,0 2 2 16,3 1 0-16,0 2-6 0,2 3 3 16,2 2 1-16,3-4-4 0,5 1 0 15,2 0 2-15,2-1-4 0,2-1 3 16,0 2 1-16,7-1-4 0,1 1 1 15,3-6 3-15,-1-2-3 0,5-4 1 16,-1-4 3-16,0-5-3 0,3-2 1 16,1-5 3-16,1-4-4 0,1-7-1 0,0-5 3 15,0-6-6-15,-1 0 2 0,-1-2 2 16,0-2-5-16,-5-5 3 0,-3-3 3 16,-2-3-4-16,-5-6 4 0,-1-1 4 15,-3-4-1-15,1-5 2 0,-1-3 3 16,1 6-2-16,0 1 1 0,-1 7 1 15,1 13-5-15,1 8-2 0,-2 4 5 16,0 9 0-16,-1 7 4 0,-2 3 2 0,1 3-4 16,-2 4 0-16,1 5 2 0,0 8-7 15,-1 7-1-15,1 3-2 0,0 3-6 16,1 5 5-16,0 2 1 0,8 7-4 16,-1 5 2-16,4 2 1 0,1 0-2 15,1-2 1-15,-3-5 3 0,1-1-3 16,-3-3-1-16,1-5 0 0,-1-4-11 0,-3-9-12 15,-1-5-9-15,1-3-19 0,-1-4-19 16,4-5-17-16,4-5-118 0,1-2 60 16,6-3-79-16,2-10-372 0</inkml:trace>
  <inkml:trace contextRef="#ctx0" brushRef="#br0" timeOffset="190495.3303">22747 13671 313 0,'-2'-6'164'0,"2"3"-66"0,0-3 22 16,-1 1-54-16,-2 0-22 0,3-3-13 16,-2-2 0-16,-2-2 0 0,-5-3 6 15,-3-1 6-15,-3 1 3 0,-4 1 1 16,-1 4-1-16,-2-1-7 0,-1 1-6 0,-3 2-5 16,2 0-10-16,1 3-4 0,-4 4-1 15,1 1-6-15,0 1-3 0,2 3 2 16,-2 4-3-16,8 1 1 0,2 1 2 15,5 3-4-15,0 6 1 0,4 2 2 16,2 1-5-16,-1 0 1 0,6 4 2 16,0-1-4-16,4 1 1 0,3 3 1 15,2-1-1-15,2-4 0 0,3-3 2 0,1-5-4 16,1-6 1-16,2-5 1 0,4-5-2 16,0-1-3-16,3-7 2 0,-1-6-7 15,5-6-2-15,-5-8-2 0,3-3-9 16,1 2 1-16,1-8 3 0,-6-5 0 15,-1 2 4-15,-5-5 8 0,-8-4 6 16,-3-3 13-16,-3-6 5 0,-3-5 1 16,-2 1 4-16,-4-7 5 0,0-2-3 0,-3 5-5 15,1 5 1-15,0 0-6 0,2 4-3 16,2 7 1-16,0 5-3 0,-1 5 4 16,1 5 6-16,0 13-1 0,0 8 4 15,2 5 8-15,-1 2-5 0,2 5-3 16,1 3-5-16,0-1-7 0,0 4-2 15,4 6-5-15,1 8-7 0,2 8 0 16,4 9 4-16,4 6-2 0,-1 5 0 0,3 9 4 16,0 6-3-16,6 4 0 0,-5 3 4 15,4 6-8-15,0 2 1 0,1-2 2 16,-7 0-6-16,2-1 1 0,-4-6 2 16,-4-11-4-16,0-6 2 0,1-2-5 15,-2-6-14-15,4-4-9 0,0 0-10 16,1-7-23-16,0-8-17 0,1-6 4 15,-3-8-122-15,1-9 61 0,-3-4-57 16,-1-7-394-16</inkml:trace>
  <inkml:trace contextRef="#ctx0" brushRef="#br0" timeOffset="191128.9738">23503 13328 647 0,'1'-26'168'0,"-1"0"-89"0,4 3 66 16,0 1-129-16,4-1-27 0,-3 1-1 16,-2 5 0-16,-3-1-3 0,0 1 7 15,-6 1 18-15,-5 0 6 0,-5 1 5 0,-4-1 5 16,-2 6 3-16,-1 2 2 0,-3 4 1 15,3 4-8-15,1 0 0 0,-1 8 0 16,-1 4-8-16,6 4 1 0,-4 5 0 16,1 5-7-16,-1 7 0 0,4 10 0 15,-3 8-5-15,3 6 2 0,6 4-1 16,7-3-6-16,1-4 2 0,4-6 1 0,4-7-2 16,5-9 1-16,3-5 1 15,3-8-4-15,3-4 2 0,4-5 1 0,5-5-6 16,-2-5 0-16,-3-1 2 0,6-4-3 15,-3-10 0-15,-2-12 4 0,4-6-4 16,-1-8 4-16,-8-8 7 0,-4-3 6 16,-4-9 5-16,-5-2 8 0,-5-4-1 15,0-6 6-15,-1-6 1 0,-3 3-6 0,-4 5-7 16,-1-3-2-16,0 3-7 0,-1 5-2 16,2 8 0-16,2 3-3 0,-2 8 0 15,-2 8 5-15,1 10-1 0,2 4 2 16,1 10 7-16,3 5-4 0,2 4 1 15,0 5 1-15,-1 1-6 0,1 1-3 16,1 7-1-16,-1 8-6 0,3 8-2 16,0 8 2-16,4 11-4 0,6 8 5 0,1 6 1 15,2 4-4-15,4 4 0 0,1 1 0 16,0 0-9-16,2-6-5 0,0 2-7 16,0-1-10-16,1 3-5 0,-2-3-11 15,-3-2-11-15,0-2-10 0,-4-8-8 16,-1-9-19-16,-1-3 207 0,-2-6-303 15,0-3 128-15,-1-6 56 0,-3-5-985 16</inkml:trace>
  <inkml:trace contextRef="#ctx0" brushRef="#br0" timeOffset="191811.9149">23836 13132 864 0,'-12'-7'234'15,"3"2"-122"-15,4 1 90 0,5 3-190 16,0 0-32-16,6 2-16 0,1 0-7 16,2 3-2-16,-1 0-7 0,-3 4 13 15,-3 5 18-15,-2 7 7 0,-1 9 8 0,-2 4 6 16,1 7-2-16,-2-1 3 0,0-4 0 15,4-4-2-15,0-4 1 0,0-8 2 16,1-5-4-16,1-2 2 0,0-7 2 16,1-5-4-16,-2-3 1 0,2-4 4 15,-1-5-6-15,0-9 2 0,-1-7 3 16,-1-8-1-16,-7-5 8 0,0-4 9 16,-1 1 1-16,-4-1 6 0,2 1 8 15,2-1-5-15,2-2 2 0,-2 3-4 0,3 5-8 16,0 9-2-16,2 11 3 0,2 10-5 15,1 3-1-15,0 6 2 0,1 6-7 16,-1 8 3-16,4 9-1 0,3 10-9 16,-1 9-1-16,3 1 3 0,3 3-5 15,-3-4 2-15,2-6 2 0,3-2-3 16,2-5-2-16,1-2 4 0,2-2-7 16,3-6 2-16,-2-7 1 0,4-7-6 0,-2-5 0 15,0-4-2-15,-1-6-13 0,4-8-3 16,-6-3-1-16,3-2-1 0,-3-2 0 15,0 0 5-15,-3 3 4 0,0-3 9 16,-3-2 9-16,-2 0 1 0,-2 0 4 16,-4-3 4-16,-2 5-1 0,0 7 2 15,-3 2 6-15,0 8-2 0,-2 6 3 16,-2 2-1-16,-3 5-5 0,-9 5 1 0,1 8 0 16,-5 4-4-16,0 7 0 0,-1 3 1 15,2-1 0-15,0 0 3 0,0 2 1 16,4 2-3-16,2 2 1 0,4 5 0 15,3 1-5-15,3-5 0 0,3-3-1 16,3-7-5-16,2-5-2 0,4-5-12 16,8-1-14-16,3-11-19 0,5-6 432 0,8 0-586 15,5-5 246-15,-2-8 141 0,1-9-1906 16</inkml:trace>
  <inkml:trace contextRef="#ctx0" brushRef="#br0" timeOffset="192178.3271">24646 12842 716 0,'-9'-4'262'0,"-5"1"-123"0,0 3 69 15,-1 4-133-15,-4 4-37 0,4 4-18 16,-2-3-12-16,-1 5-7 0,1-1-3 16,1-2 5-16,-2 5-6 0,0 0 0 15,5 3 3-15,1-1-6 0,7 5 1 16,4-3 3-16,1 2-8 0,2 0 0 15,5 1-1-15,6-2-8 0,6-2-6 0,3 2-4 16,6-3-9-16,2 0 2 0,-1 0 1 16,-1 3 1-16,-3-2 6 15,-3-1 11-15,-2 1 5 0,-1 0 3 0,-5-7 8 16,0 3-2-16,-6-4 3 0,-3-1 0 16,-2 2-3-16,-3 0 1 0,-8-2 4 15,-5 2-4-15,-6 3 3 0,-4-2 1 16,-7 2-2-16,2 5 6 0,-2-3 4 0,-1-5-1 15,4 3 0-15,1-3 3 16,4 1-2-16,0-4-1 0,7 2-2 0,2-5-5 16,4-2-5-16,2-4-4 0,7-3-22 15,2-2-26-15,4-5-32 0,6-6-76 16,7 0-10-16,4-9-15 0,10 1-91 16,1-11 59-16</inkml:trace>
  <inkml:trace contextRef="#ctx0" brushRef="#br0" timeOffset="192528.3937">25212 12741 477 0,'0'-14'268'15,"-2"5"-96"-15,-7 5 25 0,-7 4-85 16,-5 2-32-16,-2 5-37 0,-6 6-17 16,-4 6-14-16,0 3-9 0,-2 3-2 0,-1 1 4 15,2-1-5-15,1 0 0 0,-1 3 3 16,7 3-4-16,3 1 1 0,6 6 3 15,6 2-4-15,11-3 0 0,1-2 3 16,5-3-5-16,11-1 0 0,4-4 4 16,10 5-6-16,2 2 3 0,7-3 2 15,-1-3-3-15,5-2 3 0,1-4 1 0,-2-7-3 16,-3 0 2-16,-3-3 2 0,-6 1-5 16,-8-4 2-16,-7 0 3 0,-5-1-5 15,-7-1-1-15,-3-1-2 0,-6 2-9 16,-5 2-4-16,-9-1-4 0,-7-3-14 15,-6 6-8-15,-7-5-7 0,-3-1-16 16,-6 2-11-16,-2 1-16 0,0-3 15 16,0 6-82-16,1 1 32 0,5 3-25 15,1 4-257-15</inkml:trace>
  <inkml:trace contextRef="#ctx0" brushRef="#br0" timeOffset="193261.6102">22093 14593 324 0,'-1'0'179'0,"1"-2"-68"15,4-5 19-15,5 1-60 0,6-3-18 16,6-1-20-16,6-1-5 0,-1 0 3 16,5-2 0-16,5-1 6 0,2-3 6 0,5-1-4 15,10-2-2-15,7-5-4 0,9-5-12 16,9-6-6-16,11-8-3 0,12-2-7 15,6 3 0-15,6-2 0 0,8 1-4 16,4 2 0-16,-7 1 2 0,3-1-3 16,-1 5 1-16,-6 1 2 0,-4 6-4 15,-1 4 3-15,-6 3 1 0,-6 3-4 16,-4 4 1-16,-8 4 0 0,-8 6-4 0,-8 2-3 16,-10 4 1-16,-6 3-5 0,-8 1 0 15,-9 2 2-15,-5 3-4 0,-9 1-6 16,-9 1-9-16,-11 0-15 0,-2 2-17 15,-6 1 162-15,-11 2-265 0,-9-5 106 16,-6 6 33-16,-3-3-833 0</inkml:trace>
  <inkml:trace contextRef="#ctx0" brushRef="#br0" timeOffset="193661.3355">22343 14706 407 0,'-6'0'140'15,"4"0"-85"-15,2-3 30 0,4 0-81 0,5 1-28 16,4-3-1-16,3-3 1 0,-1-4 8 16,2-3 20-16,1-1 19 0,4-2 8 15,4-1 5-15,3 0-4 0,9-1-4 16,7-2-4-16,10-1-12 0,12-1-3 16,11-5-1-16,12 1-2 0,10-6 0 15,12-5-2-15,7-5-9 0,7 0-6 16,3 0-6-16,1 2-15 0,-3-1-10 0,-1 4-7 15,-7 2-17-15,-9 0-1 0,-9 3-31 16,-8 10-2-16,-15 3 7 0,-9 6-28 16,-11 3-3-16</inkml:trace>
  <inkml:trace contextRef="#ctx0" brushRef="#br0" timeOffset="197226.905">23177 14312 630 0,'3'0'236'15,"1"-3"-127"-15,3 1 65 0,5 2-121 0,5 3-35 16,3 2-23-16,1 0-6 0,1 3 2 16,-2 1-5-16,1 4 7 0,0 4 5 15,-1 4-1-15,-2 5 2 0,0 3 3 16,-2 0-3-16,-3 3 0 0,-2 2 2 16,2 6-2-16,1-1 3 0,2-3 3 15,1 2-1-15,-1 4 0 0,1-1 4 16,2 5-5-16,-2 3 3 0,-1 0 4 0,2-2-2 15,-2 2 5-15,0 1 9 0,1-3 0 16,-2 1 4-16,-3 6 1 0,-3-1-8 16,-2 0 0-16,0 6-3 0,-3 2-9 15,-3-4-4-15,0 1 1 0,-1-3-4 16,-2-3 2-16,-2 0 0 0,0 5-4 16,-1-3 3-16,0 4 3 0,3 2 3 15,2 1 10-15,0-3 18 0,3-1 5 0,0-3 8 16,4 3 5-16,-1-2-4 0,-1 1-5 15,2 2-6-15,0 0-19 0,-3-2-8 16,-2 0-3-16,2 1-7 0,-4-7-2 16,-2 3 4-16,-2 1-4 0,-3 1 0 15,-2-2 3-15,-2 5-2 0,-2 1-1 16,0 1 6-16,-1-2-5 0,-2-7 0 16,-1 3 3-16,-1-3-4 0,0-2 0 0,-1-6 5 15,0 4-7-15,1-5 0 0,-3-3 6 16,-3-7-4-16,-1 2-1 0,-1-3 5 15,-2 0-2-15,0 1-2 0,-2-1 6 16,-4-4-8-16,-4-3 4 0,-7 0 4 16,-7 1-7-16,-5 6-2 0,-3 3 6 15,-6 3-6-15,-2 2-2 0,-3-4 0 0,-6-3-8 16,-5 0 2-16,0-2 5 0,-3 6-7 16,-3 1 2-16,6 0 8 0,-1 0-2 15,-1-4 2-15,1-7 4 0,-2 0-2 16,-2-1 3-16,-2-1 8 0,6 1-5 15,-3-1 3-15,1-1 6 0,-1-1-6 16,0 0 3-16,-3-4 1 0,4-2-8 16,-7-3 0-16,-1-1 2 0,1-1-5 0,1 1 0 15,-1-3 4-15,3-1-6 0,1-2 1 16,-1-2 3-16,1-1-6 0,3-1 0 16,3-2 4-16,2-1-6 0,3-3 2 15,1-5 1-15,2-1 0 0,-2-3 4 16,1 0-3-16,1-4-2 0,-2-2 0 15,2-4 4-15,1-2-4 0,3 0 0 16,0-3 2-16,2 4 1 0,-1-3 1 0,2 0 3 16,-3-3-4-16,4-2 4 0,6-5 3 15,-2-3-5-15,0-4 1 0,3-5 4 16,-5-4-4-16,1-2 2 0,5-1-1 16,5-2-5-16,3 1 3 0,5-1 1 15,0 3-4-15,2-2 0 0,1 3 2 16,1-1-1-16,1-1 3 0,0 0 4 15,1 0-1-15,2-2 2 0,2-1 5 0,3 1-4 16,1 1 2-16,1-1 0 0,2-1-4 16,2-2-1-16,2 1 2 0,2-2-6 15,1-6 2-15,0-2 1 0,3 4-5 16,2-5 2-16,-1-6 2 0,4 5-4 16,4 1 2-16,4-4 4 0,0 2-3 15,3 3 1-15,1 2 2 0,-2-4-4 16,-3 1 2-16,0 6 3 0,-1-2-6 0,1 2 1 15,-2 3 6-15,-1 5-6 0,1-4 5 16,-5-2 2-16,2-1-6 0,-2-2 1 16,0 0 4-16,-3 1-7 0,4 0 1 15,-5 10 1-15,3-2-2 0,-2-1 1 16,1-1 1-16,-1 2-3 0,1 3 0 16,-1 5 3-16,-2 3-4 0,2 4 2 15,-3 2 1-15,0 0-1 0,1 1-1 0,-1 4 5 16,-2-3-5-16,2 4-1 0,-1-4 4 15,1 1-3-15,1-6-1 0,4 6 6 16,0 2-7-16,2 3 2 0,-2 0 5 16,-2 1-7-16,2 1 2 0,1-3 4 15,-1 0-6-15,-2 4 3 0,0 3 5 16,-3 1-7-16,-1 6 3 0,-4 1 5 16,6 3-3-16,-4-1 2 0,1 3 6 0,2 0-7 15,-2 4 1-15,-1 0 5 0,1 0-9 16,0 0 2-16,-1 0 1 0,4-2-7 15,-1 0 2-15,2 0 4 0,0-1-7 16,-1 2 3-16,0-2 3 0,0 1-4 16,3 0 3-16,-2 1 2 0,3 0-5 15,-1 1 3-15,4 0 4 0,0 2-8 16,-1-1 4-16,1 1 3 0,5 0-5 0,-2 3 3 16,3 1 3-16,1 0-2 0,2 0 3 15,2 2 1-15,1 0-3 0,-2 0 1 16,1-1 1-16,0 1-5 0,1 0 0 15,0-2 3-15,-2 0-5 0,2 1 0 16,-1-2 2-16,1 0-3 0,-2-2 0 16,2-1 4-16,-1-2-6 0,3 3 2 15,0-3 4-15,-1 1-4 0,1 0 0 0,2-1 5 16,0 0-5-16,-1-1 1 0,0 1 5 16,0 0-6-16,-2-1 1 0,-2-3 5 15,0-1-6-15,0-2 3 0,0 1 2 16,-4-2-6-16,-2 1 3 0,-1 2 2 15,1-5-3-15,-3-2-1 0,3-1 5 16,0-5-6-16,0-2 4 0,1 0 2 0,1 2-3 16,-1 0-1-16,1 7 5 0,4 2-6 15,-3 2 2-15,-1 1 2 0,6 0-4 16,-2 0 2-16,0-1 1 0,2 1-4 16,-2 2 3-16,0 3 3 0,0 1-5 15,-1 1 1-15,0 3 3 0,2 1-2 16,-4 3 0-16,3-1 2 0,2 2-5 15,-1 0 1-15,2 2 2 0,-1 0-5 0,-4 3 0 16,0 7 5-16,2 2-5 0,-4 4 2 16,2 0 5-16,-2 2-3 0,0-1 0 15,3 2 4-15,1-2-6 0,-1 5 2 16,-1 4 3-16,4 0-4 0,-2 0 1 16,1 2 3-16,1-6-4 0,-3 1 2 15,2-7 3-15,1-3-5 0,-2-3 1 16,1 0 5-16,-1-5-8 0,-1-3 4 0,3 0 2 15,1 0-6-15,-6-4 2 0,5 0 4 16,-4-1-6-16,4-1 5 0,-1 1 2 16,0-3-5-16,-1-2 2 0,4-2 4 15,-1-5-4-15,-1-4 1 0,1-7 1 16,-2-5-4-16,0-4 2 0,1-3 4 16,-1-3-5-16,0 4 0 0,3 4 5 15,1 2-7-15,-1 2 3 0,-1 4 3 0,1-2-6 16,1 2 2-16,-1 5 3 15,-3 2-4-15,1 5 3 0,0 4 0 0,-2 1-2 16,0 3 0-16,1 2 4 0,-2 1-6 16,2 1 3-16,-1 1 1 0,-1-1-4 15,-4 3 1-15,-2-2 4 0,-2 6-6 16,1 1 4-16,-2 4 1 0,1 5-4 16,0 8 3-16,-3-2 2 0,1 2-4 0,-3 4 3 15,3-1 0-15,1 0-4 0,5 2 4 16,1 0 0-16,4-4-3 0,3-4 0 15,-2-6 2-15,3-5-2 0,-2-5-1 16,0-2 4-16,0-2-4 0,5-3 2 16,-2 0 4-16,5-5-3 0,2-6-1 15,-3-6 6-15,-2-7-4 0,2-4 0 0,-2-5 3 16,-2 1-5-16,1 5 1 0,-2 0 4 16,-1-1-6-16,-3-3 1 0,-3 1 4 15,1-6-4-15,-3 4 0 0,-2-2 3 16,1 7-5-16,2 5 2 0,-1 8 4 15,-2 4-6-15,3 5 3 0,2 3 3 16,-1 2-5-16,2 2 2 0,0 0 2 16,-6 5-6-16,-1 2 2 0,-2 5 2 15,0 6-3-15,-2 8 1 0,5 5 4 0,-1 6-3 16,-1-2 1-16,2-3 3 0,2-2-7 16,0-3 3-16,2-5 4 0,3 0-6 15,0-2 2-15,0-4 2 0,3-2-4 16,3-5 2-16,1 0 2 0,2-6-5 15,-1-3 4-15,6-2 1 0,-4-1-2 16,4-5 2-16,-2-7 2 0,6-2-3 16,-5-4 0-16,4-4 1 0,-2 0-2 0,6 1 0 15,-8-4 4-15,3-1-4 0,-3-1-1 16,-4-3 6-16,-5-5-5 0,-3 2-1 16,-1 3 6-16,-3 3-5 0,-3 2 1 15,1 7 3-15,-1 2-5 0,-1 4 4 16,2 4 0-16,0 5-5 0,0 2 2 15,0 2 4-15,-2 3-5 0,1 5 1 16,-2 4 3-16,-1 2-3 0,-3 5-1 0,5 6 6 16,-2 4-7-16,1 5 2 0,2 1 4 15,-1 0-6-15,1-7 3 0,1-6 3 16,1-5-6-16,1-3 2 0,3-4 3 16,-1-1-5-16,1-1 4 0,1-2-2 15,3-2-2-15,-1-3 1 0,0-1 4 16,1-1-6-16,4-1 4 0,1-5 1 0,0-2 1 15,6 0-2-15,0-5 5 0,0-4-7 16,-1-4 4-16,2-1 1 0,-5-6-4 16,0 1-1-16,-4 0 4 0,-5 4-3 15,-2 1 0-15,-2 3 3 0,-3 3-3 16,-4 1 0-16,-1 2 3 0,1 4-4 16,-1 3 0-16,1 4 3 0,-2 3-5 15,4 5 0-15,-5 0 5 0,-2 3-3 16,0 5 0-16,-1 3 5 0,-1 4-7 0,-1 5 4 15,5 6 3-15,-1 0-6 0,4 1 2 16,-1-1 4-16,5-6-6 0,0-4 4 16,5-6 2-16,0-5-4 0,2-1-2 15,5 0 6-15,1-4-7 0,2 1 3 16,1-5 3-16,-2-1-6 0,3 0 3 16,0-4 4-16,-1 0-6 0,1-2 3 0,3-2 4 15,-2 0-6-15,0-1 3 0,-3-2 1 16,-2-6-2-16,-3-1 1 0,-3-4 3 15,-2-4-6-15,-3 2 3 0,-3-1 1 16,-2 2-3-16,0 2 2 0,-5 1-3 16,2 2 0-16,2 5 1 0,-2 1 3 15,-2 5-4-15,4 4 1 0,0 3 2 16,-2 1-1-16,2 4-2 0,-2 4 3 0,1 6-5 16,0 4 2-16,1 8 4 0,0 6-5 15,2 7 2-15,2 2 4 0,1-6-3 16,2-4 0-16,2-6 1 0,1-7-3 15,2-3 0-15,0-4 4 0,4-3-5 16,-3-2 0-16,3-6 3 0,0-1-1 16,2 0 1-16,-1-6 2 0,3-3-3 15,0-4 0-15,-1-1 5 0,0-3-4 0,1 1 0 16,-9-3 3-16,-1-3-3 0,-1-2 0 16,-5-6 3-16,1-5-5 0,-3 4 3 15,-1 3 2-15,0 3-6 0,2 7 4 16,-2 6 0-16,2 3-3 0,0 3 1 15,4 6 1-15,-1 0-3 0,2 2 3 16,-2 4 0-16,2 2-1 0,0 5 0 16,1 1 2-16,1 4-2 0,6 3 0 0,-1 2 3 15,2 0-3-15,5 4 0 0,-1-2 1 16,-1-5-13-16,0-2-9 0,2-4-13 16,-4-6-20-16,0-3-25 0,0-2-196 15,8-3 100-15,-12-4-126 0,-5-8-681 16</inkml:trace>
  <inkml:trace contextRef="#ctx0" brushRef="#br0" timeOffset="220827.8056">18871 13149 291 0,'-6'-3'116'0,"2"0"-38"16,0 2 26-16,0-1-46 0,1 0-18 15,1 0-2-15,1 2-3 0,-1-2-2 16,0 1 0-16,3 1 4 0,0 1-5 16,1-1-2-16,-1 2-3 0,0-2-6 15,-3 0-4-15,4 1-4 0,-3-1-8 16,2 1-3-16,-5 2 3 0,4-1-3 0,-2 4 1 16,2-4 3-16,-2 1 0 0,2-1 4 15,-2 0 5-15,2-2-1 0,0 0 3 16,1 0 2-16,0 1-4 0,-2-1 0 15,5 0 0-15,-1 1-5 0,-2-1-2 16,-1-1 2-16,2 1-6 0,-3 0 3 16,1 0 0-16,-1 0-3 0,1 0-1 15,1 0 4-15,0 0-4 0,-2 1 1 0,1-1 2 16,-1 0-4-16,3 0 0 0,-3 0 4 16,2 0-6-16,-2-1 1 0,2 0 3 15,-1 2-5-15,0-1 3 0,-1-1 3 16,4 2-3-16,-3-1 2 0,-2 0 6 15,1 0-4-15,1-1 2 0,0 2 2 16,1-1-2-16,-2 0-2 0,1 0 3 16,0 0-5-16,0 0 1 0,-2 0 0 15,0-3-4-15,1 1 0 0,2 0 2 0,-1 1-3 16,0 1-1-16,0-1 4 0,3 2-4 16,1 0 1-16,0-1 3 0,-4-1-4 15,-2 1 1-15,2-1 2 0,2 0-2 16,-4 1 2-16,1 0 4 0,0 0-4 15,-1 0 3-15,2 1 3 0,2-1-4 16,-2 1 2-16,0-1 0 0,1-1-5 0,0 2 1 16,-1-2 2-16,0 1-5 0,2 1 1 15,-2-1 2-15,0 0-3 0,-3 0 1 16,2-1 2-16,-1 2-4 0,0-1 1 16,2-1 4-16,-1 1-5 0,2 0 2 15,0 1 1-15,0 0-2 0,1-1 0 16,0 0 4-16,-3 0-5 0,2 0 2 15,-1 0 3-15,-2 0-5 0,0-1 1 16,1 1 4-16,0 0-5 0,0 0 2 0,1-1 2 16,-2 0-4-16,4 2 2 0,-1-1 3 15,1 0-5-15,0 0 2 0,0 0 1 16,-2 1-3-16,2 3 2 0,-1-1 4 16,0 2-5-16,3 1 2 0,1 1 4 15,-1 0-4-15,5 2 1 0,0 2 2 16,3 0-5-16,-1 3 2 0,7 1 2 0,-6 0-5 15,3 3 3-15,0 2 2 0,0-1-4 16,-2 0 3-16,2 2 2 0,0-2-1 16,-5-5 0-16,3-2 5 0,-5 0-4 15,1-7-1-15,-3 0 4 0,-1-1-5 16,-1 0-1-16,0-2 3 0,-2-1-6 16,1 1 2-16,1-1 2 0,-1-1-3 0,-2 0 1 15,1 1 3-15,1 1-4 0,0-2 2 16,0 1 1-16,3-2-3 0,-3 1 0 15,1-3 3-15,0 2-5 0,4-1-6 16,-3 1-3-16,3 0-12 0,1 1-8 16,2-3-9-16,-2-1-19 0,0 1-11 15,2-4-6-15,-2 1-17 0,-1-3-11 16,-1-3-3-16,-2-1-6 0,1-5 6 16,-3-3-5-16,0-2 9 0,-3 0 18 0,-1-3 24 15,-1 4 19-15,2-2 23 0,-2 2 20 16,1 3 28-16,-1 2 16 0,1 4 16 15,0 4 9-15,-2 1 5 0,2 3 7 16,0 0 0-16,1 0 1 0,-2 1-2 16,2 3-7-16,-1-1-6 0,0 0-6 15,-3 2-11-15,0-2-11 0,-1 2-6 0,-2 2-12 16,1-2-4-16,-2 1-4 0,2 2-6 16,-1 0-4-16,0 3 4 0,-1-2-4 15,-1-1 3-15,0 3 2 0,-2-3-3 16,1 3 4-16,-1 0 3 0,-2 4 0 15,-2 3 1-15,-1 4 4 0,-1 5-1 16,-4 2 2-16,3 3 3 0,-2 3-2 16,0-4 2-16,1-2 4 0,4 0-3 0,-2-8-2 15,5-2 5-15,2-1-6 0,-3-5-1 16,0-4 0-16,3 1-8 0,-1-2-2 16,1 1 1-16,5-3-7 0,-3 3-1 15,1-4 2-15,-1 1-3 0,0 0 1 16,0-1 2-16,3-2-5 0,-1 0 2 15,-1 1 1-15,2 1-5 0,1-2 0 16,2 2-2-16,2-2-5 0,-2-2-1 0,4 1-3 16,-1-6-7-16,3-3-1 0,2-1-3 15,1-4-4-15,0 2-3 0,2-3-2 16,-1-3-6-16,0-1-4 0,1 4-1 16,0-1-5-16,0 2 1 0,-3 5 8 15,1 2 3-15,-3 2 8 0,-2 3 12 16,0 1 7-16,-1 2 10 0,2 1 11 15,-3-2 3-15,0 3 6 0,-2-1 6 0,0 2 1 16,-1-1 1-16,0 3 6 0,0-2-5 16,0 0-1-16,0 2 1 0,0-2-5 15,1 2-2-15,1-2 2 0,0 1-10 16,1 1-1-16,0-2-1 0,4 3-6 16,-3 0 1-16,1 2 1 0,4 4-3 15,0 0 1-15,3 3 2 0,3 1-3 0,3 0 1 16,2 0 1-16,5-1-2 0,1 0 1 15,2-1 3-15,-2-5-3 0,0-1 0 16,-2-4 4-16,-3-2-5 0,1-1 1 16,-2-2 2-16,-1 2-5 0,1-6 0 15,0 0 3-15,0-4-6 0,-2-1 4 16,-1-5 0-16,1-1-5 0,-4-2-1 16,1 1-2-16,-2-2-11 0,-1 1-8 15,-1 1-5-15,-3 2-11 0,-3-4-2 0,1-1-2 16,-3-2-1-16,0 1 4 0,-1-5 11 15,-2 7 4-15,1 0 7 0,-4 4 7 16,0 0 2-16,1 5 6 0,-2 1 7 16,-2 2 0-16,3 4 4 0,-2 2 8 15,-2 2-2-15,1 1 6 0,1 0 3 16,-2 3-3-16,-3-1 0 0,1 2 3 0,-2 3-7 16,-1-1 1-16,1-1 0 0,-1 2-4 15,1-2-1-15,-1 1 3 0,-1-2-4 16,1 0 6-16,-6-3 5 0,2 2-2 15,1-1 2-15,-2 0 5 0,-3-1-5 16,7-1 1-16,0 4-1 0,-1 0-7 16,1 0-1-16,3 0 0 0,-3 2-6 15,-2 2 0-15,1 2-1 0,1 3-5 0,-1 4 1 16,-1 1 1-16,2 1-4 16,-2-1 1-16,2 0 4 0,0 0-3 0,2 0 2 15,-2 3 1-15,5 5-3 0,1-1 2 16,-3 2 1-16,1 3-3 0,4-2 4 15,-2 2 0-15,1-3-1 0,5-1 1 16,2-3 2-16,0 0-3 0,2-1 1 16,3-1 1-16,1-1-4 0,2 2 0 0,2-4 2 15,2 0-1-15,1 3-2 0,3-4 4 16,0-3-4-16,4-2 1 0,0-3 3 16,1-7-4-16,3 1 0 0,-1-2 3 15,3-1-2-15,1-1 1 0,-2 0 1 16,3-5-3-16,5-1 0 0,-4-8 4 15,4-3-5-15,2-1 1 0,1-3 1 16,-5-1-6-16,1 2 1 0,-2 5 2 16,-2-5-6-16,0 4 0 0,-3 2 2 0,-1-1-3 15,-3 0 2-15,-2 0 5 0,-4-3-3 16,-3-4 2-16,-3-2 5 0,-5-3-4 16,-2-3 2-16,-1-1 2 0,-5-1-3 15,-5 1 0-15,-2-3 4 0,-1-2-4 16,-4-2 0-16,1-1 3 0,2 0-3 15,-1 4 0-15,4 7 3 0,1 4-3 0,0 7 0 16,2 5 3-16,1 5-3 0,-1 3 2 16,-3 5 2-16,1 2-5 0,-5 3 2 15,-7 5 1-15,-1 3-3 0,-2 4 1 16,-6 2 1-16,1 2-3 0,4 3 2 16,-2-3 2-16,-2 1-2 0,7-4 1 15,1-2 2-15,-2-1-2 0,6-4 0 16,5 1 2-16,-2-3-3 0,3 0 1 0,3 0 0 15,0 0-1-15,1 0 1 0,1 0 2 16,0 3-3-16,0 2 0 0,1 5 3 16,0 4-3-16,2 7 0 0,2 5 1 15,2 3-2-15,1-2 2 0,1 2 2 16,2-6-3-16,0-4 0 0,1-4 5 16,-1-2-4-16,3-7 0 0,1-1 2 0,2-1-4 15,0-3 2-15,3-2 3 0,1-1-5 16,1 0 2-16,3-3 2 0,2-1-3 15,0-1 0-15,1 0 4 0,2-2-5 16,0 0 1-16,1-2 4 0,0 2-5 16,1 0 2-16,1-1 2 0,1-2-4 15,-4 1 2-15,0-5 3 0,1 0-5 16,-3-2 2-16,1-3 2 0,0-1-3 0,0-2 1 16,-1-3 2-16,0 0-5 0,0 0 3 15,-2-2 1-15,-3 0-3 0,-1-4 1 16,-6-3 2-16,-3-6-4 0,-3-1 3 15,-2 0 1-15,-4 0-3 0,-1 3 0 16,-4 1 0-16,0 1-8 0,-2-1-3 16,0 2-2-16,-1 1-3 0,0 6-4 15,0 3 4-15,-4 5-4 0,3 2 3 16,-2 3 9-16,-1 3-2 0,-2 3 2 0,-1 2 4 16,-2 3 0-16,-2 5 1 0,-1 2 4 15,0 4-3-15,1 0 1 0,3 1 4 16,0-1 0-16,2 0-2 0,0-1 5 15,1-2-3-15,5 1 1 0,0 0 4 16,4-2-5-16,0-4-1 0,2 2 2 16,-3 0-2-16,1 1 1 0,-1 0 1 0,2 1-3 15,-1 4 1-15,3 3 2 0,-2 1-1 16,1 3 4-16,1 3 1 0,1 1-2 16,0 3 1-16,1 2 2 0,2-1-2 15,0-3-1-15,2 3 1 0,0-4-3 16,-1 0 0-16,2-2 0 0,1 2-1 15,4-4 0-15,-1 0 2 0,2 1-3 16,1-4-1-16,0-3 2 0,3-2-2 0,-1-5 0 16,1-4 2-16,1 0-2 0,6-2-1 15,-3-2 3-15,2 2-1 0,2-2 0 16,-2 0 3-16,2-2-3 0,0 0-1 16,1-1 5-16,2-1-4 0,-1-3 0 15,-1-6 3-15,-2-1-5 0,2-4 3 16,-5-4 2-16,1 0-6 0,0 0 4 15,-2 1 1-15,-2-2-3 0,-4-2 0 0,-4 2 3 16,-5-2-3-16,0-6 1 0,-5-6 1 16,-1-1-2-16,-7 0 0 0,-3-3 4 15,0 6-5-15,-4 4 0 0,0 3 5 16,2 2-4-16,-3 6 0 0,3-1 3 16,1 3-5-16,2 5 4 0,-1 7 1 15,3 2-4-15,3 4 2 0,0 2 2 16,-1 5-4-16,2 3 2 0,-1 3 1 0,0 1-2 15,-2 0 1-15,-1 1 2 0,-1-1-2 16,1-3 0-16,-1-3 4 0,2 1-4 16,0-2 0-16,4 3 2 0,-1 4-3 15,4 4 0-15,0 1 4 0,2 6-4 16,2 1 0-16,1 3 3 0,0-2-4 16,1 2 0-16,2-3 4 0,0-5-3 15,1-2-2-15,1-1 6 0,3-6-3 0,0 0 1 16,0-3 2-16,1-4-4 0,0-2 0 15,2-2 5-15,2-1-6 0,1 0 0 16,2-4 5-16,-1-1-4 0,2-4 0 16,-2-1 3-16,1-3-4 0,-1-5 2 15,3 1 2-15,-1-2-5 0,0-3 1 16,-3-7 4-16,-1 2-3 0,-3-9 0 0,-2 1 4 16,-3 1-5-16,0-1-2 0,-3 1 1 15,-1 3-7-15,-1 6-3 0,-3 1 0 16,0 9-4-16,-3 10 1 0,0 5 5 15,-6 1-2-15,-3 7 3 0,-2 9 8 16,-1 6 0-16,-4-1 7 0,4 1 3 16,1-2 0-16,2-1 3 0,2 2 3 15,3 0-5-15,-1 2-2 0,2 4 0 0,3-5-6 16,-1 0 0-16,4-1 0 0,3-3-3 16,0-3 3-16,1-2 1 0,1-4-5 15,2-1 1-15,0-2 5 0,4-1-4 16,-2-3 2-16,2-5 1 0,-1 2-3 15,4-2 1-15,1-5 5 0,2-3-5 16,0-2 0-16,5 0 2 0,-2-8-3 16,1 1 2-16,3-4 2 0,-3-3-5 0,-3 1 2 15,2 2 3-15,-7 0-4 0,-3 2 1 16,-3 3 1-16,-3 3-2 0,-1 1 2 16,-4 1 0-16,-2 4-4 0,-2 1 1 15,-2 4 1-15,-5 4-6 0,-1 3 2 16,-6 4 1-16,-1 3-2 0,1 4 1 15,-4 1 5-15,4 4 0 0,0 5 4 16,0 3 5-16,2 4-3 0,0 0 1 0,2 0 4 16,3-4-6-16,3 0 1 0,2-9 0 15,3-2-6-15,5-4 1 0,1-2 1 16,1-4-4-16,0-3 3 0,2 0 0 16,3-3-2-16,3 0 2 0,1-4 0 15,4 0-2-15,5-1 2 0,-1-1 1 16,3-3-3-16,1-6 0 0,-2-3 2 15,2-5-4-15,0-3 1 0,-2-1 1 0,4 3-3 16,2-2 1-16,-5 4 3 0,3 2-3 16,-5 2 0-16,-3 1 5 0,-3 5-4 15,-3 4 1-15,-3 2 2 0,-2 3-2 16,-3 1 0-16,-1-1 5 0,-1 1-2 16,-2-1-1-16,-2 1 4 0,-2 0-3 15,-3 1-1-15,0 1 2 0,-2 1-3 16,-2 2-1-16,-5 2 3 0,-1 1-3 0,0 5 0 15,-4 3 4-15,3 4-6 0,1 5 4 16,2 4 3-16,3 4-5 0,3 1 1 16,2-1 4-16,2-2-4 0,4-9 1 15,4-2 2-15,1-3-4 0,-1-5 1 16,4-4 2-16,0 1-3 0,7-5 2 16,-1-2 1-16,1-5-3 0,4 1 1 15,3-5 3-15,-2-1-4 0,0-4-2 0,3-2 2 16,1-4-4-16,-4-2 0 0,-2-5 3 15,1-2-5-15,-5 1 3 0,-2-3 5 16,-2 4-5-16,-2 2 4 0,-4 1 2 16,0 2-3-16,0 3 1 0,-3 5 2 15,1 2-4-15,-3 8 1 0,-2 4 1 16,-2 7-2-16,-5 5-1 0,-4 4 4 0,-1 5-3 16,-2 3 1-16,0 3 5 0,1 0-2 15,2 5 2-15,2-2 3 0,0-2-4 16,4-3 1-16,0-6 1 0,5-6-5 15,0-4 1-15,2-4 0 0,0-5-6 16,5 0-4-16,1 0 4 0,4-5-6 16,0-3 2-16,3-3 1 0,1-5-3 15,0-2 3-15,-1 2 7 0,2-1-4 16,1 1 4-16,4 2 1 0,3 0-3 0,0-2 1 16,0 2 6-16,0-2-4 0,-4 0-1 15,1 4 2-15,-4 1-3 0,-4 3 3 16,-5 0 1-16,-2 1-4 0,0-1 0 15,-6-2 5-15,-5 3-3 0,-3 2-1 16,-4 2 2-16,-1 3-3 0,-2 4 3 16,2 4 4-16,0 1-4 0,-3 0 4 15,0 5 4-15,-3-1-1 0,0 5-1 0,-3 4 2 16,7 8-4-16,-4 1 0 0,4 2-1 16,5 2-3-16,2-3-1 0,3-3 2 15,5-6-4-15,3-5 1 0,3-4 3 16,0-2-2-16,3-3-1 0,3-3 4 15,3-2-3-15,3-4 0 0,3 0 3 16,2-1-4-16,2-5 1 0,1 1 3 16,3-2-5-16,0-2 2 0,0-4 2 0,-1-4-5 15,4-2 3-15,-3-3 1 0,-1-4-6 16,1 0 3-16,2-1 1 0,-6-3-2 16,-3 1 1-16,-4 2 1 0,-4 2-2 15,-5 5 3-15,-3 2 2 0,-2 0-4 16,-4 1 1-16,-6-1 4 0,-6 1-4 15,0 4 0-15,-2 4 3 0,-1 8-4 0,-1 1 0 16,-1 7 3-16,-1 6-3 0,-5 5 1 16,0 2 5-16,-2 4-4 0,-3 6 2 15,1 3 5-15,6 9-5 0,2 7 3 16,4-4 3-16,6-5-5 0,1-7 1 16,6-10 1-16,3-5-4 0,5-5 1 15,2-2 1-15,5-4-6 0,4 0 3 16,5-5 0-16,5-2-4 0,-1-3 1 0,5-4 2 15,2-1-4-15,0-3 1 0,2-3 1 16,2-3-2-16,-4-4-1 0,1-3 3 16,-4-5-3-16,0-4 2 0,-4-1 4 15,2 0-2-15,-3 0 1 0,-2 7 4 16,-6 2-5-16,1 5 3 0,-6 4 2 16,-2 3-5-16,-4 4 2 0,0 2 1 15,-2 4-2-15,-5 3 0 0,-4 0 1 0,-3 7-3 16,-3 2 2-16,-4 0 1 0,2 1-3 15,1 2 0-15,-3-2 5 0,-1 1-2 16,-1 4 0-16,-3 0 3 0,0 1 0 16,2 3-1-16,5 3 3 0,1 4-4 15,3 2 0-15,5 5 3 0,2 0-5 16,5-6 0-16,1 1 3 0,2-5-2 0,5-5-1 16,1-2 4-16,4-2-5 0,3-5 3 15,6-1 2-15,2-6-5 0,4-2 2 16,-1-1 3-16,0-4-3 0,-1-7 0 15,-1-2 1-15,3 0-4 0,-2-4 1 16,0 0 2-16,-1 0-3 0,-5-5 1 16,-3-2 3-16,-1-5-5 0,-5-3 3 15,-2-2 3-15,-1 2-2 0,-2 0 0 16,-2 6 2-16,-1 0-3 0,0 2 1 0,0 4 3 16,-1 3-4-16,1 2-1 0,-1 9 3 15,-1 5-3-15,-2 2 3 0,-3 6 2 16,-2 4-5-16,-7 3 3 0,-3 3 4 15,-1 4-4-15,-1 0 1 0,0 5 1 16,2 2-3-16,-2 4 1 0,7 2 1 16,0-2-3-16,-2-4 1 0,5-2 4 0,2-7-5 15,2-4 3-15,5-4 1 0,0-2-3 16,4-5-2-16,1 1 5 0,6-2-5 16,3-2 1-16,1 0 3 0,5-4-3 15,-1-1 0-15,-1-5 6 0,4-7-7 16,0-2 2-16,4-3 4 0,0-1-4 15,-1-4 0-15,-2 0 4 0,0-1-5 16,-5 3 2-16,0 0 1 0,-5 2-4 16,-4-1 2-16,-3-2 2 0,-4-1-3 0,-4-7 3 15,-3 3 0-15,-2 5-2 0,-1 3 1 16,-3 4 2-16,0 6-4 0,-1 9 5 16,2 3 1-16,-2 1-1 0,-4 6 2 15,-2 15 3-15,-4 5-4 0,0 5 1 16,1 5 1-16,2 4-5 0,3-4 1 15,3 0 2-15,-1 0-3 0,5-1 1 0,0-2 3 16,5-6-4-16,2-2-1 0,4-6 3 16,1-6-6-16,2-7 0 0,3-2 2 15,2-4-6-15,2-4 1 0,2-6 1 16,2-5-4-16,4-3 0 0,0-3 2 16,-1-2-3-16,1-2 3 0,3 2 3 15,-3 0-3-15,0 1 2 0,-2 0 4 16,-1-1-2-16,-5 0 2 0,-4-2 1 0,-2-2-3 15,-1 3 2-15,-1 3 1 0,-2 6-1 16,0 0-1-16,-1 3 3 0,-3 3-2 16,2 2 1-16,-4 1 4 0,1 2-2 15,0 2 1-15,-3 4 3 0,-2-2-3 16,-1 6 1-16,-6 6 2 0,-1 3-5 16,0 8 1-16,0 7 1 0,-2 6-3 15,5-5 0-15,1 5 2 0,-2 2-2 0,2-2 2 16,1 0 1-16,4 5-3 0,1-4 2 15,8-4 2-15,0-6-5 0,7-7 2 16,4-6 0-16,1-4-3 0,7-5-1 16,1-3 0-16,-2-2-6 0,4-2 2 15,5-3 0-15,-7-3-5 0,4-5 1 16,-4-1 3-16,1-4-2 0,-4-3 6 0,-3 0 2 16,-3-2-3-16,-3-1 3 0,-5-1 2 15,-3-1-1-15,0 2 1 0,-4-2 2 16,-3 0-4-16,0 1 3 0,-1-2 2 15,-2-2-3-15,-2 1 0 0,0 6 3 16,1 6-3-16,0 7 1 0,0 9 2 16,1 0-2-16,-5 9 3 0,-1 8 2 15,-2 6-3-15,1 10-1 0,-4-1 3 16,4 7-4-16,-1 1 0 0,0 2 2 0,-2 1-4 16,6 0 2-16,-2-4 3 0,10-5-5 15,-1-10 1-15,6-3 1 0,1-6-4 16,2-3 1-16,1-5-1 0,3 0-6 15,2-7-3-15,3 0 2 0,1-1-7 16,4-3 1-16,1-1 4 0,2-3-3 16,2 0 4-16,-1-3 7 0,5-2-3 0,-2-2 4 15,1-1 4-15,0-1-4 0,-1-2 2 16,-3-1 2-16,-2-2-4 0,-2 0 4 16,-3 1-1-16,-3-3-3 0,-6 1 3 15,-1 3 2-15,-3-1-3 0,-3 4 0 16,-5 2 4-16,-1 1-3 0,-2 2 0 15,-6 0 2-15,-2 2-3 0,-3 2 0 16,-3 8 2-16,-1 0-4 0,-1 3 2 16,2 6 2-16,-1 2-5 0,0 2 4 0,-2 4 1 15,1 5-2-15,-3 4 1 0,3 5 2 16,2 6-2-16,5 3 1 0,3 0 3 16,5-4-2-16,7-5 1 0,3-5 2 15,2-8-3-15,1-5 1 0,8-4 3 16,3-4-8-16,3-5-3 0,4-1-3 15,6-3-16-15,-1-7-12 0,5 0-22 0,2-5-129 16,0-2 70-16,-1-11-100 0,-5-5-426 16</inkml:trace>
  <inkml:trace contextRef="#ctx0" brushRef="#br0" timeOffset="224135.3984">23297 2307 94 0,'-8'-5'122'15,"2"0"-30"-15,1-2-8 0,-2 3 1 16,5-1-32-16,0 2-11 0,1 2-15 15,2 1-7-15,-1-2-7 0,-2 0-5 16,2 4 0-16,-4 0-7 0,0-1-1 16,-2 2 4-16,-7-2-2 0,-3 6 1 15,1 1 3-15,-5-2 1 0,0 3 6 0,0 0 8 16,2 0 2-16,-1-3 6 0,1 2 6 16,0-3 0-16,0 1-3 0,-1-3 3 15,-3 1-6-15,1 0-2 0,-1 0-2 16,0 2-3-16,0 1-1 0,2 1 3 15,-1-1-7-15,0 1-2 0,1-1 0 16,4 2-5-16,1 1-1 0,1 1-1 16,1 2-5-16,4 2 1 0,-4-4 3 0,1 1-2 15,-1-1 3-15,3 3 2 0,-3-2-1 16,2 4 3-16,0-2 4 0,2 1-4 16,0 1-1-16,3 4 0 0,1 6-2 15,0 5 4-15,-1-1 3 0,3 4-4 16,-1 5 0-16,4-5 3 0,-2 2-5 15,4 0-1-15,0 0-3 0,5 1-5 16,-2-1-2-16,4-2 5 0,0-1-6 0,5-4 3 16,-1-9 2-16,4 4-4 0,1-6 2 15,2 2 3-15,0-3-5 0,0 0 4 16,5-1 0-16,-3 3-2 0,0-5 0 16,3 1 3-16,0-1-4 0,-2-1 1 15,2 1 1-15,-1 3-2 0,3-3 0 16,-4-1 3-16,3 0-3 0,2-5 1 15,-2-3 2-15,1-1-3 0,3-3 1 0,-2-1 1 16,2 0-2-16,1-5 0 0,-5-4 3 16,-2-8-4-16,2-2 1 0,-5-6 4 15,-1-4-5-15,-3-6 2 0,0 1 2 16,-8-3-2-16,-3-4 0 0,-6-3 3 16,-2-6-5-16,-1-4 2 0,-3-3 3 15,-3-2-5-15,1 1 0 0,1 2 2 0,1 1-2 16,-4 2 1-16,-1-1 2 0,2 0-4 15,-1 2 1-15,1 4 3 0,5 3-4 16,0 5 2-16,-4 8 3 0,1 5-5 16,-1 3 1-16,-4 4 3 0,0 5-3 15,1 3 0-15,0 8 2 0,-5 3-4 16,-1 1 0-16,-2 4 4 0,-5 5-5 16,-5 3 0-16,0 4 2 0,0 4 2 15,0 4-8-15,-4 3 1 0,2 8-1 16,-2 6-2-16,2 3-4 0,3 5-12 0,2 1-19 15,3-1-6-15,5-2-54 0,3 3-83 16,8 0 42-16,2-5-96 0,5-7-270 16</inkml:trace>
  <inkml:trace contextRef="#ctx0" brushRef="#br0" timeOffset="232734.0148">20681 2380 63 0,'-15'-2'75'16,"3"-2"-38"-16,-1 0 4 0,0 3-5 0,2-2-18 16,-3 1-8-16,-1 0-7 0,2 0 0 15,0 0 2-15,-4 0-2 0,2 1 1 16,-1-1 7-16,-2 0-2 0,0 0 5 15,-4 1 2-15,2 1-2 0,-3 0 1 16,-3 0 0-16,0 0-6 0,0 1-1 16,-5-1 2-16,0 0-4 0,-1 2-1 15,-3-2 6-15,-1 1 1 0,1-1 5 0,2 0 7 16,-1 1 0-16,3-2 4 0,3 1 2 16,-2 0-5-16,1-1-4 0,-1-1-2 15,-2 2-7-15,1 0-3 0,1 2-1 16,2-1-3-16,-3 0-3 0,1 3 3 15,-2 3-5-15,1-1 1 0,-3 2 1 16,0 1-3-16,2 1 0 0,-4-1 3 0,0 0-4 16,1-2 3-16,-3-1 0 0,0-5-2 15,3 3 1-15,-1-1 3 0,1-3-3 16,3 2 1-16,1 1 2 0,1-2 2 16,3 6-2-16,4-1 4 0,1 3-5 15,2 1 2-15,1 7 2 0,0-4-5 16,-1 1 0-16,-1 2 2 0,-1-1-4 15,-1 1 2-15,0 3 1 0,-2 3-4 16,1-2 2-16,-1 5 2 0,-1-2-4 0,2 0 3 16,1-1 1-16,1 3-4 0,1-3 3 15,6-3 1-15,2-1-3 0,2 0 1 16,2-1 1-16,6 1-3 0,-4 1 1 16,3 4 2-16,2 4-3 0,-2 6 2 15,1 3 2-15,2-1-4 0,0-2 0 16,-1-3 5-16,2-4-4 0,2-3 2 0,-1 0 0 15,2-2-2-15,0-1 2 0,3-1 1 16,1 0-5-16,2-8-1 0,4 2 4 16,7-4-4-16,3-1 3 0,2 1 3 15,6 4-4-15,6 0 3 0,0-1 2 16,7 4-3-16,3-3 2 0,4-2-1 16,0 0-2-16,2 0 1 0,0 2 3 15,1 1-4-15,0 2 0 0,-1-1 4 0,-1-2-4 16,-5-4 3-16,-2-6 4 0,0-3-2 15,1 2 3-15,-3-4 4 0,3-2-2 16,0-1 2-16,2-3-1 0,3-1-3 16,-3-1-1-16,5 1 1 0,-3-3-4 15,3 3-2-15,-3 0 3 0,2 1-2 16,-1 1-1-16,1 0 2 0,-3 1-5 16,0-2 2-16,0 2 2 0,-2-3-4 0,0 1 1 15,-2-1 3-15,-1 0-3 0,-4-2 0 16,-2 2 3-16,-2 0-2 0,-3-1 2 15,-4-2 0-15,-2 3-3 0,-4-2 2 16,-2-3 2-16,-2-1-4 0,-1 1 1 16,1 0 2-16,-3 0-4 0,1 1 2 15,-3-2 1-15,3 0-3 0,-2 1 2 0,2-1 1 16,-1 2-3-16,2 0 2 0,-3 1 3 16,-2 1-5-16,1 2 1 0,-3-4 4 15,-2 1-4-15,-4-1 1 0,-1-3 1 16,-4-2-4-16,-2 0 2 0,-5-3 5 15,-4 0-3-15,-4 3-1 0,-10-2 5 16,-2-2-3-16,-5-1 2 0,-3 1 2 16,-3-4-6-16,-1-1 1 0,-1 6-1 0,-4-1-4 15,-2 0-3-15,-2 4 1 16,3 3-4-16,-4-2 0 0,-1 2 2 0,1 2-1 16,4 0 2-16,-2-1 4 0,5 2-7 15,2 0-8-15,4 2-15 0,0 1-78 16,-1 0 1-16,4-1 0 0,2-2-95 15,-1-1 23-15</inkml:trace>
  <inkml:trace contextRef="#ctx0" brushRef="#br0" timeOffset="241047.1688">19057 13034 33 0,'0'0'62'16,"-2"0"-3"-16,4 1-10 0,-4-1 1 15,2 0-5-15,2 0-8 0,-2-1-3 0,-2 1-3 16,4 0 3-16,-2 0 4 0,0 0-1 16,0-1 0-16,-2 1 1 0,2 1-9 15,-1 0-5-15,-1 3-4 0,0 1-8 16,0 2-3-16,-1 2 3 0,-1-2-2 16,3 0 5-16,-2-1 3 0,2 1-1 15,0-1 0-15,1 3 3 0,0-1-6 16,0-2-1-16,0 2 0 0,1 1-5 0,-1-2-2 15,0 0 3-15,-1 1-5 0,1 2 0 16,-2 2 1-16,0 3-3 0,-1 3-1 16,-2 3 4-16,-1 2-4 0,-2 6 0 15,-2-1 4-15,1 3-5 0,0-3 0 16,1 1 4-16,-1-6-4 0,1-3 4 16,0-3 5-16,3-1-1 0,-1-6 5 0,6-1 2 15,-4-4-2-15,0-1-1 0,3 0 0 16,0-2-5-16,3 0-3 0,2 0 1 15,-1 0-5-15,4 0 0 0,1 2 4 16,1-1-5-16,-1 1 2 0,1-1 2 16,0 1-5-16,1-1 3 0,0 1 2 15,2-3-1-15,-2-1-1 0,2-1 2 16,1-1-4-16,0-1 4 0,1-8 1 16,1-2-6-16,2-2 2 0,2-7-1 0,2-1-4 15,-2-3-1-15,2-4 0 0,0 1-5 16,-5-4 3-16,-1 0 0 0,-5 1-1 15,-2 2 4-15,-5 4 4 0,1 4-2 16,-4 6 5-16,2 1 3 0,-5 6 1 16,2 2 5-16,-4 2 1 0,-1 1-1 15,1 1 1-15,-1 1-1 0,-3 0-2 0,0 1-3 16,-3 1-2-16,1 0-1 0,-1 1-3 16,-1-1 2-16,2 2-1 0,2 0-2 15,-1-1 2-15,0 1-2 0,1 0-1 16,0 1 3-16,-1 1 0 0,0 0-3 15,0 3 2-15,-1 1-1 0,1 4 0 16,-3 1 2-16,1 3-2 0,-1 1-1 16,0 0 4-16,0 1 0 0,2 1 2 15,1 2 5-15,-1-2-1 0,2 2 3 0,4-4 2 16,-1-5-2-16,0 0 2 0,3-3-2 16,1-5-4-16,0 2 0 0,0-2 0 15,1 0-3-15,-1 0 0 0,4 1-1 16,1-2-3-16,-3-1 2 0,0 2 1 15,2 1-5-15,0 0 3 0,0 2 2 16,-3-1-2-16,2 1-1 0,2 0 1 0,1 1-1 16,-1 0 2-16,0 0 0 0,1-3-2 15,1-3 0-15,-4 2 4 0,2-4-1 16,1-1-3-16,-2 1 5 0,5-4-3 16,-2-2 1-16,4-1 5 0,-1-3-4 15,2-4-1-15,-2-3 3 0,1 2-4 16,-3-4 0-16,-1 3-1 0,-2-1-3 15,-2-2 2-15,-1 3 1 0,0-2-4 0,-1 4 1 16,-2 2 5-16,0 3-3 0,-3-1 1 16,1 2 3-16,-3 1-4 0,-2-2 3 15,1 0 1-15,0 1-4 0,0 1 0 16,0 1 3-16,1-2-5 0,1 3 2 16,1-3 2-16,0 1-2 0,-2 0-1 15,3 2 3-15,3 1-3 0,-2 1 1 0,-1 3 3 16,2 0-6-16,-1 2 3 0,0 3 2 15,-4 5-5-15,1 6 1 0,-1 7 4 16,0 5-3-16,2-2 1 0,1 1 2 16,2-1-3-16,1-4 3 0,2-7 1 15,-4 1-3-15,4-7 0 0,1-3 2 16,2-2-3-16,-1-3 1 0,3-1 1 16,-2-1-2-16,6-2 1 0,2-3 2 0,4 0-4 15,3-3 2-15,-2-3 2 16,2 3-3-16,-2-4 1 0,-3 1 2 0,0 1-4 15,-2 1 2-15,-3-2 1 0,0 3-2 16,-2 0-1-16,-2 0 5 0,0 1-4 16,-1-2 0-16,0-3 4 0,-1-3-2 15,-1 0-1-15,-1-2 2 0,1 2-5 16,-1 2-1-16,-2 1 2 0,-1 3-4 0,1 2 0 16,-1 2 2-16,0 2-1 0,1 1 1 15,1 3 3-15,-3 0 0 0,0 3-1 16,-5-1 2-16,-3 4-2 0,-2-1 2 15,-1 4 0-15,-2 1-2 0,3 4 1 16,-1 2 4-16,0-1-3 0,3-1 1 16,3 2 1-16,-1-5 0 0,6 1 1 15,2 0 0-15,0-3-1 0,2-2-2 0,-1 0 3 16,2 1-2-16,3-3-2 16,-1 0 5-16,-1 1-5 0,2-1 0 0,1 1 3 15,2-3-4-15,-2 1 0 0,3-2 3 16,5 0-4-16,-3-1 1 0,0 2 1 15,2-4-3-15,-1 2-1 0,-2-1 0 16,0-4-10-16,0 2-8 0,0 2-15 16,3-6-20-16,-4 5-110 0,-2-5 57 15,3-2-87-15,-2-5-371 0</inkml:trace>
  <inkml:trace contextRef="#ctx0" brushRef="#br0" timeOffset="243623.5163">18908 12431 104 0,'-2'-4'69'0,"-2"1"-15"16,1 1 9-16,2 0-14 0,1 1-9 0,0 1 0 16,-1 0-8-16,0-1-1 0,1 1-1 15,1 1-8-15,0 0-4 0,-3 1 0 16,0 0-6-16,4 2-3 0,-2 1 0 16,-2 3-6-16,-2 4-1 0,2-2 4 15,-1 7-4-15,-1-2 1 0,-1-1 2 16,0-1-4-16,0 1 4 0,1-1 3 15,-4 0-4-15,2 1 2 0,-1-2 0 0,0 0-2 16,0-3 1-16,0 0 0 0,-1-3-4 16,0-1 0-16,-1 0 3 0,0 2-2 15,4 2-1-15,-5-1 4 0,3 4-5 16,-1 0 1-16,-1 1 3 0,-1 1-4 16,2 3 2-16,-3-2 1 0,2 6-2 15,-2 0 3-15,2 2 3 0,-2 3-2 16,0 1 2-16,0 0 1 0,-2 4 1 0,0 2 3 15,-1 3 4-15,0 5-4 0,2 1 1 16,-1-4 2-16,0-2 0 0,0-1-3 16,-1-4 2-16,-1 4-4 0,-1 1 2 15,1-2 2-15,-1 0 0 0,1-4 0 16,-2-4 4-16,2-2-2 0,-6-1-1 16,2-2 1-16,-1 0-4 0,2 1-2 15,0-3-1-15,3 2-5 0,-2-1-3 0,0 2 3 16,1-1-6-16,-2-3 3 0,1 4 2 15,-1-2-2-15,6 5-1 0,-1 3 7 16,0 3-4-16,3 0 4 0,-1-3 3 16,0-1-1-16,2-5 0 0,0 2 8 15,0-5-5-15,0-2 2 0,-1 1 0 16,1-3-5-16,-3 1-1 0,2 2 1 16,1 0-6-16,0-4 2 0,-3 1-1 0,2-3-1 15,1 1 1-15,0-2 3 0,2 0-3 16,2-2 2-16,1 0-2 0,1-3 0 15,0-2-1-15,2-1-1 0,-1-2-4 16,2 0 2-16,-1-1 1 0,2 0-2 16,2-1 1-16,2 0 1 0,3-2 0 15,2-3 0-15,6-1 0 0,0-1-2 16,5 1 2-16,2-1 2 0,3 3-4 0,2 0 1 16,3 0 2-16,-2 3-2 0,3 0-1 15,-3 0 2-15,-3 2-3 0,3 2 1 16,-2-1 3-16,-5 0-3 0,-1 1 2 15,3-1 2-15,-6 3-4 0,2 0 1 16,1 1 4-16,0 1-5 0,2 1 2 16,-1-1 0-16,1-1-1 0,3 0 2 15,1-2 2-15,2-2-4 0,4 1 0 0,3-2 3 16,-1 0-3-16,1-3 2 0,-2 0 0 16,-3 1-3-16,2-2 1 0,-1 1 3 15,-3-1-3-15,0 1 0 0,3-1 1 16,-4 1 0-16,-2 1 1 0,2 2 3 15,-2 0-4-15,1-2 3 0,-1 4 3 16,2-1-1-16,0-1-1 0,1 0 4 0,-2-1-4 16,3 2 0-16,-2 0 2 0,3 2-5 15,-3-2 1-15,2 3 0 0,-2 0-3 16,1 0-2-16,-1-2 4 0,-1 1-3 16,0 1 0-16,-1-2 2 0,-1 1-2 15,-1-3 0-15,-1 1 4 0,2-1-5 16,-1-1 3-16,1 1 1 0,-1 0-3 15,-1 0 1-15,2 2 1 0,-2 0-3 0,2 0 3 16,0 3 0-16,-1-1-1 0,-1 1-2 16,-1 1 4-16,-7-1-4 0,-2-1 2 15,-1-2 1-15,-7-1-2 0,0 1 0 16,-1-2 3-16,-3 1-3 0,2-2 1 16,-1-1 2-16,1 1-3 0,-3 0 1 15,2 0 2-15,1-1-4 0,1-3 3 16,-3 1-1-16,0-1-1 0,6 0 0 0,-3 0 2 15,0 0-2-15,2 1-1 0,1 0 3 16,-5 0-4-16,1 3 0 0,-2-1 5 16,0 1-5-16,1-1 2 0,-4-2 3 15,4-3-4-15,-2 2 2 0,0-4 3 16,1 1-4-16,-2-1 1 0,1-1 2 16,2-5-2-16,-2-2 0 0,5-1 3 15,-2-5-5-15,1-1 2 0,1-1 2 0,3-5-4 16,-2-5 1-16,4-6 2 0,3-4-3 15,1 1 1-15,1 0 1 0,0-1-4 16,-1 5 1-16,-2-1 2 0,-3-2-4 16,-1 5 2-16,-5 4 2 0,-1 2-3 15,0 0 2-15,0 0 3 0,-2-5-2 16,0 0 2-16,1 0 3 0,-1 3-2 16,1 5 3-16,0-2 2 0,1 0-3 0,0-3-1 15,4 1 3-15,-3-5-6 0,4 6 1 16,1 4 0-16,-2 2-3 0,2 4 1 15,1 1 2-15,1 1-2 0,-2-1 0 16,0 2 2-16,-3 3-4 0,-1 6 3 16,-3 2 1-16,0 6-2 0,-1 0-2 15,1 2 4-15,1 3-3 0,-2-4 3 16,0-1 4-16,-2 1-5 0,1 0 3 16,-1-3 3-16,-2-2-4 0,-1-2 1 0,1 0 2 15,-3 2-5-15,-1-2 0 0,2 0 1 16,1 0-1-16,-2 1 0 0,2-1 2 15,1 2-3-15,-1 0 1 0,-1 2 3 16,-1 2-3-16,0 1 0 0,-2 1 1 16,-2 0-2-16,1 2 2 0,-4 1 0 0,-2 1-3 15,2-2 1-15,-1 2 2 0,1-1-1 16,-1-2 1-16,2 0 1 0,-2-1-2 16,0-1 3-16,-4-3 1 0,1 0-3 15,-1 0 1-15,-2-1 2 0,-2 0-4 16,-2 0 2-16,-4-3 0 0,-6 0-1 15,-1 2-1-15,-2 2 2 0,-4 2-3 16,-4 2 1-16,-2 1 1 0,-7 5-4 16,-3-1 3-16,0 1 1 0,-1 1-3 0,1-2 2 15,2-2 2-15,5 0 2 0,0-2 2 16,6 0 3-16,1-1-3 0,3-1-1 16,-1-2 4-16,-2-3-5 0,5-2-2 15,0-2 1-15,-2-2-5 0,1 1 3 16,4 3 3-16,-6-1-4 0,-2 4 0 15,1 0 2-15,1 2-3 0,-5 2 3 16,0 1 0-16,-1-2-4 0,-1 2 1 0,3 3 2 16,2 0-2-16,3-2 0 0,4 0 1 15,3 2-1-15,4-2 2 0,3 0 1 16,3 1-3-16,2-1 1 0,6-1 2 16,-1 0-3-16,3 0 0 0,4-1 2 15,1-1-3-15,-1 2-1 0,3 0 1 16,2 0-6-16,-1 0-8 0,-1 0-11 0,3 2-22 15,2-1 420-15,0 1-566 0,2 0 238 16,0 2 133-16,3-2-1844 0</inkml:trace>
  <inkml:trace contextRef="#ctx0" brushRef="#br0" timeOffset="244829.3059">19684 12701 379 0,'-6'2'149'0,"-2"-2"-81"0,0-2 40 16,2 2-70-16,2 2-21 16,0-1-15-16,2 0 0 0,2 1 4 0,0-2 5 15,0 1 8-15,0 1 4 0,0 0 4 16,1 2 4-16,-1 1 0 0,0 0-2 15,0 1-3-15,0 5-8 0,0-4-5 16,0 4-1-16,-3-1-3 0,3 3-5 16,-3-2 2-16,0 4-5 0,-1 0 2 0,2 3 2 15,-2-2-4-15,-2 3 3 0,1 4 6 16,-2 0-4-16,0 10 6 0,2 3 3 16,-1 4-1-16,0 0 2 0,3 2 1 15,-3 1-5-15,0 3-2 0,-1 3-1 16,1 3-5-16,-2-1 0 0,-3-6 1 15,2-1-3-15,-4-3-1 0,2 2 7 16,-1-3-3-16,1-2 1 0,0 0 3 0,2-1-4 16,-3-2 1-16,3 4 2 0,1 3-6 15,3-3 1-15,1-3 1 0,-2-4-4 16,1-4 2-16,-2-2 1 0,1 1-4 16,1-1 1-16,3 0 2 0,0-2-3 15,2-6 3-15,0-3 2 0,-3-8-4 16,3-2 4-16,1-2 0 0,-3-2-1 0,1-1 0 15,-2 0 0-15,3-2-3 0,3 3 2 16,-5-2 0-16,0-1-1 0,2 2 1 16,0-1 6-16,-2 0-1 0,1-2 2 15,1-2 2-15,-1-3-4 0,1-4 1 16,0-6 0-16,2-6-5 0,2-4-2 16,1-6 1-16,3 0-4 0,1-9 2 15,3-6 1-15,1-6-3 0,1-6 1 0,0-8 2 16,4-4-3-16,-2 2 0 0,-1-8 0 15,-1-4-5-15,0 7-1 0,-2 1 2 16,0 2-3-16,-2 11 1 0,-2 3 4 16,-4 10-1-16,-3 2 3 0,-1 9 4 15,0-1-2-15,-1 3 0 0,-1-3 1 16,0 6-1-16,2-2 0 0,-2 8 1 16,4 5-1-16,-1 4 0 0,0 0 3 0,1 4-4 15,0-2 0-15,1 3 3 0,-2 3-3 16,0 4-1-16,1 3 3 0,-2 2-5 15,0 1-2-15,1 5 4 0,-2 3-2 16,-2 3-1-16,0 5 3 0,-2 3-3 16,0 8 3-16,-1 5 5 0,-1 11-6 15,1 6 2-15,-2 5 3 0,-4 3-3 16,0 3 1-16,-5 1 1 0,0-2-3 0,3 3 3 16,-2 2 0-16,2 0-2 0,-3-3 1 15,1 3 3-15,-5-3-3 0,0 1 2 16,-2-5 2-16,4-2 1 0,0 5 1 15,-3-4 4-15,5-1-1 0,-2-4 1 16,3-3 3-16,2-8-5 0,2-3 0 16,3-7 0-16,2-3-6 0,4-5 0 15,2-4-1-15,-1-7-10 0,2-3-8 0,2-3-20 16,2-3-20-16,5-2-64 0,1-4-70 16,2 0 30-16,-2-7-105 0,0-7-217 15</inkml:trace>
  <inkml:trace contextRef="#ctx0" brushRef="#br0" timeOffset="246813.2908">17233 3645 121 0,'-4'-2'76'0,"3"4"-21"0,-3-1 7 16,1-1-21-16,2 0-5 0,1 0-12 15,0 0-4-15,1 0-2 0,-2 0-8 16,1-1-1-16,1 2-1 0,1 0-3 0,-2-1-1 15,2 3 2-15,3-3-5 0,1-1 4 16,0 2 3-16,2-2-1 0,1-1 3 16,0 2 6-16,0-4 0 0,2 3 3 15,4 0 3-15,-3-2-3 0,5-1 0 16,3 4 1-16,0-1-5 0,2 0-3 16,0-3 1-16,1 0-7 0,2 0 1 15,-1 0-1-15,-2-1-4 0,5 1 0 0,-2 2 1 16,-1-2-3-16,3 0 1 0,0 0 1 15,0 0-2-15,2 0 0 0,-4 1 4 16,1 0-5-16,-1 0 2 0,-3 1 2 16,-4 0-5-16,-3 0 1 0,-1 2 3 15,-3-3-4-15,-4 3-5 0,-1 0-4 16,0 2-17-16,-1 1-1 0,-2 0-75 16,-5-4 33-16,2 1-54 0,-2-3-230 0</inkml:trace>
  <inkml:trace contextRef="#ctx0" brushRef="#br0" timeOffset="247299.866">17729 3441 459 0,'-10'-6'138'16,"5"-1"-58"-16,3 3 46 0,2 4-97 15,2 0 0-15,5 4-11 0,2 0-10 16,3 2-2-16,1 2-4 0,5 5 0 16,0 0 1-16,3 6-7 0,-2-5 2 15,3 8 1-15,-3-5-5 0,-1 0 2 0,-1-3 1 16,-1-1-3-16,-6-5 5 0,1 1 2 16,-3-3-3-16,-1-1 3 0,-1-1 3 15,-1 0-4-15,-2 0 3 0,-1 0 4 16,0 0-4-16,-2 1 2 0,0-1 2 15,-2 3-3-15,1 1 2 0,-4-1 0 16,-3 5-4-16,-1 3 0 0,-2 0 4 16,-4 2-5-16,0 5 1 0,-1-3 0 0,1 0-2 15,1-3 0-15,-2-3 3 0,2-5-4 16,3-2 2-16,-1-5 3 0,3-1-1 16,4-1 0-16,1-3 6 0,1 2-3 15,1-8 3-15,-2 0 2 0,1-4-2 16,-2-5-1-16,4-2 5 0,1 2-7 15,0-1 0-15,2 2-1 0,2 2-2 16,0 1-3-16,0-3 4 0,1 0-6 0,0 2 1 16,4-2-1-16,2 1-12 0,0-1-12 15,0 0-17-15,-1-2 1 0,-1 1-106 16,-1 0 45-16,-2 5-61 0,3 3-326 16</inkml:trace>
  <inkml:trace contextRef="#ctx0" brushRef="#br0" timeOffset="257525.8887">19958 13198 181 0,'0'-6'116'0,"2"1"-62"16,-3-1 13-16,0-1-21 0,1 1-30 16,1-1-15-16,1 1 2 0,0 1 2 15,-1 0 12-15,0 2 16 0,1 1 6 16,0 0 7-16,1 1 8 0,-3 1 1 16,4-1-6-16,-2-2-8 0,3 1-16 15,-1-4-9-15,4-1-5 0,5-1-9 0,4-2-1 16,5-5 1-16,6 1-4 0,4-1 2 15,3-7 1-15,2 1-2 0,6-1 2 16,2 2 1-16,5-2-3 0,6 2 2 16,3 4 2-16,1-2-4 0,6 0 2 15,1 0 0-15,-4-4-1 0,7-2 0 16,3 1 2-16,5-2-4 0,0 0 3 16,10 1 1-16,-2-2-3 0,5 4 1 0,0 1 2 15,2 1-6-15,2 0 2 0,3 0-1 16,0-5-2-16,0 1 1 0,0-2 2 15,3 4-3-15,-5-1 3 0,-2 3 3 16,-1 4-1-16,-3 0 0 0,-7 2 3 16,2 4-3-16,1 1 1 0,-2-2 3 15,2 5-4-15,-1 0 0 0,0 0 4 16,-2 2-4-16,1 3 3 0,-4-1 2 0,0-1-2 16,-3 2 2-16,-4-2 3 0,-2 1-3 15,0-1 0-15,-4 0 2 0,-2-2-3 16,-4 0-1-16,1-1 3 0,-2-3-4 15,-2 0 2-15,-2 0 3 0,-2 1-5 16,-5 0 3-16,0 6 1 0,-6-1-4 16,-2 2 3-16,-1 1-2 0,-4 2-2 0,-2 1 1 15,-6 2 1-15,-2 1-3 0,0 1 2 16,-2 1 1-16,1-1 0 0,2 2-1 16,-3-1 5-16,1 0-1 0,-3-2 1 15,-3 1 2-15,-1-3-4 0,-1-1-1 16,-2 1 4-16,-3 2-6 0,-2-3-1 15,-2 1 2-15,1-1-3 0,-3 2 0 16,1-1 4-16,-1 1-5 0,1 1 1 0,-5 0 4 16,2 0-6-16,-3 2 2 0,2-2 3 15,-1 5-3-15,2 3 2 0,0-1 1 16,3 2-3-16,-1-2 0 16,2 0 1-16,-2 0-1 0,1 0 1 0,-1 0 0 15,-1-1-4-15,0 1 3 0,2-4 3 16,-3 0-3-16,1 0-1 0,0 0 1 15,0-1 0-15,2 1 0 0,-1-2 1 0,1-2-3 16,0 0 2-16,6 0 3 0,-2 1-3 16,4 1-1-16,0 1 2 0,5 1-2 15,-5-2 0-15,2 1 2 0,-2-1-4 16,4-1 2-16,-4-1 4 0,4 2-4 16,1-2 2-16,-1 1 2 0,-1 2-3 15,1 0-1-15,-3-2 2 0,3 1-3 16,-1 2 3-16,2 0 0 0,1-2-2 0,3 4 0 15,1-2 4-15,2 0-5 0,6-3 2 16,0 3 1-16,3-1-2 0,0-2 0 16,6-2 3-16,-2 1-3 0,1-2 0 15,0 1 3-15,3 0-4 0,-2-2 1 16,0 1 5-16,1-2-4 0,-1-2-1 16,-4 2 5-16,0-1-5 0,0 0 1 15,-1 1 3-15,0 2 1 0,-1-2 2 0,-1-1 4 16,2 0-4-16,4 3 7 0,2-2 5 15,-2-1-3-15,2 1-3 0,-3 1 2 16,-4 2-3-16,-1-2-2 0,-1 1-1 16,-3-2-6-16,-4 2-1 0,0-2 2 15,-2 0-4-15,-3 1 0 0,-2-1 5 16,-4-2-6-16,-5 2 1 0,-3 0-1 16,-5-1-5-16,-2 0-5 0,0 0-1 0,-2-2-5 15,0 3 0-15,0-1 3 0,-1-1-1 16,0 2 2-16,-1 1 5 0,-1 1-6 15,2-3-5-15,-6 1-7 0,0 1-25 16,0-1-70-16,-2 0-27 0,-4 2 13 16,-2-2-103-16,0-1-65 0</inkml:trace>
  <inkml:trace contextRef="#ctx0" brushRef="#br0" timeOffset="258708.8475">26926 12578 208 0,'3'-2'120'0,"-1"0"-40"16,1 2 14-16,-2-2-31 0,-1 2-15 0,2 0-9 15,-2 0-5-15,0 0 3 0,0 0-4 16,0 0 0-16,0 2 2 0,0-1-6 16,0 0-3-16,0 4-1 0,0 5-6 15,-2-1-4-15,2 3-3 0,-2 3-5 16,0 4 0-16,0 4 2 0,-1 5-6 16,1 6 1-16,-1 6 4 0,1-4 0 0,-2 3 4 15,0-1 4-15,-1 2-3 0,0-1 5 16,-2 6 1-16,1-2-6 0,-1-2 2 15,2-9-2-15,0-2-5 0,4-7 2 16,1-5-2-16,0-3-3 0,1-2-1 16,0-4 0-16,0-7-1 0,1-2-1 15,0 0 1-15,3-3-1 0,1-5 1 16,1-3 3-16,4-3-2 0,-1-3 1 0,2-1 6 16,0-5-4-16,-2-5 2 0,-3-2 2 15,1-10-3-15,-3-2 0 0,-1 1 0 16,1 0-5-16,-2-3 1 0,-3-1 0 15,0-3-4-15,1 1 3 0,0 3 1 16,2 6-3-16,-2 5 4 0,3 3 2 16,-1 2-2-16,0 2 4 0,0 3 0 15,-2 4-2-15,3 4 1 0,-3 8-1 0,1 1-3 16,-1 4-1-16,-1 1-1 0,1 1-5 16,1 1 0-16,-1 5 2 0,2 5-4 15,3 3 3-15,-1 6 1 0,5 9-2 16,2-2 1-16,2 4 3 0,0 1-4 15,4 5 1-15,-1 1 0 0,3 3 0 16,1 2-2-16,0-5 5 0,0-3-5 16,-1-7 3-16,-2-3 2 0,-2-5-2 0,2 0 0 15,0-6 4-15,1-2-4 0,1-5 1 16,0-5 2-16,0-2-3 0,-1-3 0 16,-1-6 2-16,3-3-3 0,-3-2 0 15,1 0 2-15,0-3-3 0,-2-1 0 16,-3-1 3-16,-2-3-3 0,-5-6 1 15,-4-5 4-15,-2 0-3 0,-1-6 0 0,-5 1 4 16,3 4-4-16,-4 4 1 0,4 5 1 16,1 3-4-16,1 4-3 0,1 4 0 15,0 3-11-15,4 5-15 0,-2 5-17 16,2 1 40-16,-1 2-173 0,1 3 80 16,-1 6-57-16,0 1-559 0</inkml:trace>
  <inkml:trace contextRef="#ctx0" brushRef="#br0" timeOffset="259158.7191">27764 12491 771 0,'-4'2'210'0,"0"-1"-124"15,4 0 78-15,-2 3-170 0,4 2-47 16,3 3-4-16,4 4-8 0,1 2 0 16,2 4 9-16,0 1 17 0,-6 4 21 15,0 1 20-15,-3 5 6 0,0 0 6 16,2 6 7-16,0-1-4 0,2-3 3 16,2-5 0-16,1-3-5 0,-2-8-3 0,1-5-1 15,2-1-7-15,0-8-2 0,2-2 2 16,2-2-4-16,1-5 0 0,2-3 2 15,-3-8-1-15,1-3-1 0,-4-7 7 16,1-1-1-16,-4-5 8 0,-1-1 6 16,-3 3-2-16,0-1 5 0,-2 1 7 15,-2 2-3-15,3 3-6 0,-4 4 0 16,0 6-4-16,0 6 1 0,1 8-3 0,1 3-8 16,-1 4 0-16,-1 6 3 0,1 10-5 15,1 4-4-15,-2 5 2 0,1 0-3 16,-1 3 1-16,0 3 2 0,1 0-4 15,0 2 1-15,-1 0 1 0,4-7-6 16,-1-5-8-16,1-6-6 0,0-3-22 16,1-7-17-16,-3 0 132 0,2-3-259 15,-1-6 110-15,-2 0-2 0,2-5-823 0</inkml:trace>
  <inkml:trace contextRef="#ctx0" brushRef="#br0" timeOffset="259464.7517">28359 12356 665 0,'0'0'307'16,"0"-4"-163"-16,-1 3 65 0,4-3-111 15,-2 1-91-15,2 2-34 0,4 1-7 16,2 0-7-16,4 3 1 0,1-3 3 15,2 9 7-15,-2 5 12 0,-2 3 14 16,-3 8 5-16,-2 10-2 0,0 5 4 0,-2 4-3 16,-1 2-1-16,0 5 4 0,1-2-3 15,-2 1-2-15,-2 0 3 0,-1-2-8 16,0-8-4-16,-4-5-3 0,1-6-16 16,1-3-12-16,-1-3-11 0,1-4-28 15,0-4-17-15,2-8-63 0,2-7 23 16,0-1-60-16,2-4-172 0</inkml:trace>
  <inkml:trace contextRef="#ctx0" brushRef="#br0" timeOffset="259776.2403">28700 12351 682 0,'2'1'281'16,"-2"-4"-150"-16,0-2 70 0,0 3-117 16,4 0-73-16,4 4-22 0,2 0-2 15,3 1-5-15,3 5 1 0,-1 3 3 16,-2 6 4-16,0 6 6 0,-4 9 5 16,-1 10-2-16,-8 3 2 0,0 9 1 0,-2 5-3 15,-5 3-1-15,-4-1 4 0,0 1-4 16,2-7 1-16,0-4 1 0,3-4-2 15,4-8 3-15,1-5 3 0,-1-5-13 16,4-9-16-16,-2-7-12 0,0-5-150 16,1-7 85-16,-2-1-126 0,-2-6-489 15</inkml:trace>
  <inkml:trace contextRef="#ctx0" brushRef="#br0" timeOffset="263790.3682">19990 13035 8 0,'0'0'3'0,"-3"1"-5"16,2 2 5-16,-3 0-5 0,1 2 1 16,-2 2 1-16,0 1-2 0,-5 0 1 0,2 4 2 15,-1-3-3-15,0 1 3 0,1 0 1 16,2-1-3-16,-4-2 2 0,2 2 2 16,0-4-2-16,-1 0 1 0,1 1 2 15,3 2-3-15,0 0 2 0,1 2 3 16,3 2-2-16,0 1 4 0,-2 0 10 15,0-2 3-15,1 3 6 0,1-1 3 16,1 0 1-16,0 1 2 0,-2 3 1 0,5-4-8 16,-2 1-4-16,2-1-3 0,-1-1-7 15,1-6-3-15,-1 2 0 0,0-4-7 16,0-2 0-16,1 1 2 0,2-3-3 16,-2 1 2-16,3-2 3 0,-1 0-5 15,2-5 3-15,-1 3 1 0,2-3-4 16,-2 1 0-16,1-1 3 0,1 1-4 15,-2-3 1-15,0 0 1 0,0-1-3 0,-3 0 3 16,0-1 2-16,1 2-5 0,0-1 2 16,0-1 6-16,-2-2 4 0,1 2 6 15,-3-2 7-15,1-3 1 0,0 2 4 16,1-1 2-16,-5 0-5 0,4 1-5 16,-1 4 0-16,3-2-10 0,-6 2-1 15,1 2 1-15,-1-1-6 0,6 0 1 16,-5 3 1-16,2 0-5 0,-3 2-1 0,4 2 3 15,3 1-4-15,-3-1 1 0,-4 1 3 16,1-2-6-16,1 2 4 0,-1 2 1 16,2-2-3-16,-2 0-1 0,-2 1 4 15,1-1-4-15,3 0 1 0,-1 1 1 16,-3-2-3-16,0 1 2 0,4 1 2 16,0-1-4-16,-1 0 2 0,1 3 1 0,-3-3-2 15,5 5-1-15,-2 0 4 0,-4 2-3 16,-3 0 1-16,4 5 1 0,1 2-1 15,-2 3-1-15,3 0 5 0,1 1-5 16,0 0 1-16,1-4 3 0,1-3-3 16,0 0 2-16,2-4 1 0,0-5-4 15,-1-2 1-15,0 0 4 0,1-4-4 16,1-1 2-16,2-4 1 0,1 0-3 16,-3 0 1-16,-3-3 4 0,1 0-4 0,-1 2 1 15,1-1 4-15,1-1-1 0,-3 3 4 16,4 1 7-16,-5 0 0 0,-1 3 6 15,1 1 4-15,-2 1-5 0,-2-1-1 16,-2 1 1-16,1-1-7 0,-2 3-5 16,-2-2-1-16,1 3-7 0,-1-1-2 15,1 1 4-15,3 1-6 0,-2 1-1 0,4 0 5 16,-1 3-5-16,1 1 0 0,2 0 5 16,1 0-4-16,-1 2 1 0,1 0 5 15,1 4-5-15,-1-1 2 0,0 2 3 16,1 0-4-16,-1-2 0 0,1 0 4 15,2-3-5-15,-2-3 1 0,2 0 3 16,1-4-5-16,1 0 2 0,1-1 1 16,2-1-3-16,0 0-1 0,0-3 3 0,-1-2-5 15,0-1 1-15,0-2 3 0,-3-1-2 16,0-1 0-16,-1 0 5 0,-2-2-4 16,2 1 3-16,-5 3 2 0,1-1-2 15,1 4 0-15,-2-2 6 0,-2 3-4 16,0-4 2-16,1 2 5 0,-1 1-2 15,0 1 0-15,-1-1 4 0,-1 3-5 16,1 0 0-16,-2 3 2 0,2 1-8 0,1 2 0 16,0 3 2-16,-1 1-6 0,-1 4 2 15,-1 0 3-15,1 3-3 0,-2 1 2 16,2 2 2-16,1 0-4 0,-3 0 3 16,3-2 3-16,1-3-5 0,0-5-1 15,4-1 5-15,-1-3-3 0,2-3-1 16,0-1 3-16,7-1-5 0,1-5 1 0,3-3 5 15,2-2-7-15,3-3 2 0,-3-1 4 16,1 1-4-16,1 2 0 0,-2 0 4 16,-3 3-5-16,1-2 3 0,-3 2 2 15,-1-1-5-15,-2 1 3 0,1 1 4 16,-6 3-1-16,-1 1 7 0,0 1 4 16,-3 0-4-16,-3 3 4 0,-2 1 1 15,0 0-5-15,-2 0-3 0,-1 5-2 16,-1 1-7-16,-4 2 2 0,1 2 2 0,-2 0-5 15,-1 0 1-15,1-3 5 0,2 1-5 16,3 0 1-16,2 1 4 0,2 2-4 16,2 1 1-16,3 2 1 0,2 0-3 15,0-1 2-15,2-1 1 0,2-3-3 16,0-3 0-16,1-1 5 0,0-2-4 16,4-2 2-16,-2-1 2 0,5-1-2 0,-2-3 0 15,4-1 3-15,-2-4-6 0,1-1 3 16,-1-2 0-16,1 0-3 0,-2-2 1 15,-2 0-1-15,0 2-1 0,1 2 1 16,-3 0 1-16,2 3-3 0,-3 1 2 16,2-3 2-16,-4 1-1 0,0 2 0 15,-3-1 4-15,-1 2-4 0,-3 1 3 16,3 2 1-16,-3 2-2 0,0 1 0 0,-3 2 3 16,2 3-6-16,-1 4 3 0,-3-1 0 15,-3 2-4-15,2 0 2 0,-2 3 2 16,2 1-3-16,2 0 1 0,-1 2 3 15,4 0-4-15,1-3 2 0,2-3 2 16,2 1-3-16,1-4 0 0,-1-2 4 16,4-2-4-16,5-1 1 0,-1-3 3 15,1-3-2-15,3 2 0 0,3-6 2 0,-4-2-4 16,0-1 1-16,1-2 2 16,-1-2-3-16,0 4-1 0,0-3 4 0,0 0-2 15,0 3 0-15,-4-1 3 0,-3 4-1 16,-3 0 3-16,2 2 5 0,-4-1 0 15,-2 1 1-15,-2-2 5 0,-3 2-5 16,-3-3-1-16,0 2 1 0,-2 2-6 16,2-1-2-16,-2 3 2 0,4 2-4 0,-5 0-1 15,3 3 4-15,1 0-6 0,1 2 3 16,-1 1 0-16,1-1-4 0,1 2 1 16,0 1 4-16,1-2-3 0,1 2-1 15,4 1 2-15,-2-2-2 0,3 1 0 16,1 0 4-16,0-3-4 0,1-1-3 15,2-1 6-15,-2-2-3 0,3 0 1 16,1-1 3-16,0 0-5 0,-1-2 1 0,1-1 4 16,3-2-3-16,-2-2-1 0,1 0 3 15,0-1-4-15,5 0 1 0,-4 2 4 16,-4 2-3-16,2-1 1 0,-3 1 1 16,-1 1-2-16,-4 1 2 0,2-3 3 15,-3 1-4-15,6-2 0 0,-6 3 3 16,2-3-4-16,-2 4 2 0,3-1 0 15,-4 2-4-15,3 0 1 0,-3 1 4 0,-1 2-5 16,0 5 3-16,-4 0 2 0,1 3-3 16,-1 1 1-16,1 1 1 0,1-1-3 15,-1 3 1-15,1 3 2 0,1 1-3 16,2-1 0-16,3 1 3 0,1-4-3 16,0-2 2-16,4-2 1 0,0-2-4 15,1-4 3-15,2-3 3 0,1-1-6 16,-1-1 0-16,3-4 5 0,2-3-4 0,-3-1 2 15,0-1 2-15,0-5-5 0,-3 2 3 16,-1-1 3-16,0 0-5 0,-1 1 0 16,0 3 5-16,-1 2-5 0,-1-1 3 15,-2 3 3-15,2-1-4 0,1 2 0 16,-3-1 4-16,-1 1-4 0,-5-4 1 16,-1 2 2-16,1 2-6 0,-3-2 4 0,-2 4 2 15,5 3-5-15,2 3 1 16,-5 3 4-16,0-1-5 0,1 5 2 0,-5-2 3 15,1 2-5-15,1 0 2 0,1 3 3 16,1 3-4-16,1 1 0 0,2-2 1 16,1 2-2-16,2-4 2 0,-1-2 1 15,4 0-4-15,1-4 3 0,-2-3 2 16,1 0-3-16,0-1-1 0,0-3 4 16,0-2-3-16,0-2 1 0,4 1 3 0,0-1-4 15,2-5 1-15,1-2 3 0,1 0-4 16,1-1 1-16,0-2 0 0,1 1-1 15,-1-1-1-15,0 1 4 0,-1 1-2 16,-1 2 1-16,-1 1 3 0,0 4-2 16,-3-1 1-16,0 0 6 0,-3 1-2 15,-1 1 0-15,-1 2 4 0,3-1-2 0,-6 2 0 16,1 1 1-16,-3 1-5 0,-2 2-2 16,-2 2 1-16,-2 1-5 0,0 3 1 15,-1 2 1-15,1 2-2 0,1-1 1 16,2 5 1-16,2 0-2 0,2-2 3 15,2 0 0-15,1-1-4 0,2-4 0 16,1-1 3-16,4-2-4 0,2-2-4 16,3-5-8-16,3-3 435 0,2-3-584 0,-5-7 259 15,-6-6 146-15,-3-9-1956 0</inkml:trace>
  <inkml:trace contextRef="#ctx0" brushRef="#br0" timeOffset="272087.9398">21784 3447 39 0,'-4'-3'76'16,"-1"-4"2"-16,0 2-15 0,0 0 5 15,1 0-10-15,1 2-10 0,-2 2-11 16,1 0-13-16,0-2-6 0,0 2-3 16,-2-1-7-16,1 2-3 0,1-1 2 15,0 1-5-15,-1-1 1 0,0 0 3 16,-2 1-4-16,0 0 2 0,0-2 3 0,-1 0-5 15,1 0 1-15,3 1 3 0,-3 0-5 16,1-2 2-16,-3 2 2 0,1 0-4 16,-1 1 2-16,0-3 5 0,-1 2-5 15,-2-1 3-15,-1 0 2 0,-2-1-4 16,-5-1 0-16,-1 1 3 0,1 0-5 16,-2-1 1-16,3 2 3 0,-2 0-5 0,2 2 2 15,-4 0 3-15,1 0-5 0,-3 2 1 16,2-1 2-16,0 0-5 0,4 0 2 15,-1-1 2-15,1 0-3 0,0 0 1 16,1-1 5-16,0 2-2 0,-2-2 3 16,4 0 4-16,-3 1-2 0,1-1 0 15,2-1 4-15,-2 1-5 0,1 0-1 16,-1-1 1-16,2 1-5 0,-2 0-1 0,-1 0 3 16,-2 1-6-16,2 0 2 0,-3 2 4 15,1-1-8-15,3 2 3 0,2 0 3 16,0-2-3-16,5 0-1 0,-2 0 3 15,1 1-3-15,1-4 2 0,-1 4 4 16,-1-1-5-16,4 0 0 0,-3 1 6 16,5-2-4-16,-1 2 1 0,2-1 2 15,-3 1-3-15,2-1-1 0,-2 0 5 0,0 2-6 16,0 1 0-16,1 0 4 0,-2 1-5 16,2 3 4-16,-2-1 1 0,0 2-4 15,-5 2 1-15,1-2 3 0,1 3-5 16,-1 0 2-16,-1 2 1 0,2 0-3 15,1-2 0-15,-1 1 5 0,0 0-5 16,3-4 2-16,-1 0 4 0,0 2-4 16,-2-3 4-16,3 1 4 0,-2 0-7 0,2 3 3 15,0-4 3-15,-1 1-6 0,1-2 0 16,1 4 1-16,0-4-3 0,1 5 1 16,3 0 2-16,-1 0-5 0,-1-1 2 15,2 0 4-15,1 0-6 0,0-1 4 16,3 0 2-16,-1 2-5 0,0-1 2 15,2 1 3-15,2 1-3 0,-1-1 2 16,1-1 1-16,2 1-3 0,3-1 2 0,-2-2 2 16,3 2-6-16,-2 2 2 0,3-2 3 15,-2 0-6-15,2 0 4 0,0-1 1 16,0 1-3-16,0 0 0 0,1 2 4 16,0 0-5-16,1 1 1 0,0 0 3 15,2 2-4-15,0 1 3 0,-1-1 3 16,2 2-4-16,4 1 1 0,0-3 4 0,2 0-6 15,1-5 0-15,1 1 5 0,-1-3-5 16,-2-1 1-16,3 2 3 0,-2 0-3 16,2-3 1-16,2 1 5 0,-3-3-5 15,1 0 0-15,2 0 6 0,-1 0-5 16,-3-1 0-16,2 2 4 0,2 1-7 16,-1-2 2-16,-1 0 2 0,3 3-4 15,-3-4 0-15,2 0 4 0,-1-2-5 16,-1 0 3-16,2-2 1 0,3-3-3 0,0 2 1 15,2-5 4-15,2 0-5 0,-3 0 2 16,2 0 3-16,-3-1-4 0,1 0 1 16,-2 1 0-16,0 1-3 0,-1-3 2 15,0 0 2-15,-1 3-6 0,-1-1 3 16,1-5 3-16,-2 2-3 0,-2-1 0 16,1 0 4-16,-3-5-5 0,0-1 3 15,-1-1 1-15,-1-5-4 0,0-2 1 0,1-1 4 16,-1 2-6-16,1 0 2 15,2 2 2-15,0 0-3 0,-4 3 2 0,0 2 1 16,1-1-3-16,-4-1 1 0,-3 1 4 16,2 0-5-16,-3-2 2 0,-2 0 2 15,1-1-4-15,0 4 0 0,-1-2 5 16,-2 2-6-16,1-1 1 0,-3 3 3 0,1-3-3 16,-2 3 1-16,0-3 6 0,1 3-8 15,-1-5 2-15,-2 2 4 0,1-1-5 16,-2-1 2-16,0 1 3 0,-3 4-6 15,-2-3 2-15,-1 1 4 0,-2 6-6 16,-5-3 2-16,-1 3 3 0,-3 5-6 16,-3 1 1-16,-2 3 0 0,-4-1-10 15,1 2-5-15,-2-1-4 0,-1 0-19 0,-2 3-25 16,-2-2-78-16,-4 2 0 0,0-1 3 16,-2 0-112-16,-1 0 66 0</inkml:trace>
  <inkml:trace contextRef="#ctx0" brushRef="#br0" timeOffset="277986.3664">22280 14541 154 0,'1'-4'73'15,"3"-1"-35"-15,0-1 18 0,4 0-25 0,1-1-7 16,1 1 3-16,2 0-3 0,2-1 4 15,0-1 3-15,3 2-3 0,0 0-4 16,2-2-3-16,3 1-10 0,-2 0-5 16,5-4-3-16,1 0-11 0,3-3-12 15,4-3-8-15,5-4-32 0,2-2-21 16,0-2-2-16,7 1-17 0,3-3-38 16,4 1 77-16</inkml:trace>
  <inkml:trace contextRef="#ctx0" brushRef="#br0" timeOffset="279953.0085">23733 13941 11 0,'-69'13'23'0,"-3"3"24"16,1 3 2-16,3-1 19 0,2-1 21 16,2-1 12-16,4 1 10 0,6-3 1 15,4 2-12-15,5 1-13 0,4-1-15 16,3 2-27-16,4-3-17 0,0 1-10 15,2 2-12-15,2 2-4 0,0 4 3 0,0 6-6 16,-1 1 2-16,2 2 3 0,-2 2-5 16,-2-3 1-16,-2 2 4 0,-1-1-6 15,-7-2 2-15,6 1 4 0,-4 2-5 16,-2-3 3-16,5-1 6 0,5-5 4 16,0-5 11-16,10-7 7 0,6-3-1 15,8-6 0-15,2-3 4 0,4 0-9 16,1-1-6-16,1 2-7 0,0-2-11 0,1-2-2 15,-2 2 0-15,4 0-7 0,-1 2 0 16,-1-2 3-16,3 0-4 0,-2 1 5 16,3 0 1-16,-3-1-2 0,2 1 4 15,-1-2 3-15,5 1-3 0,3-1 1 16,4-2 1-16,8-3-1 0,3-7 0 16,3-6 4-16,7-6-4 0,3-6 0 15,6-2 5-15,1 1-6 0,9 1-1 0,-1-3 4 16,1 2-7-16,2-3 0 0,3-1 3 15,-4-1-5-15,5-1 5 0,2 2 2 16,1 4-3-16,4 5 1 0,-3-2 2 16,6 2-8-16,1 2-2 0,-4-6-8 15,-3-4-10-15,6 1-6 0,-6 5-3 16,2 0-5-16,4 4 1 0,-5 1 6 16,5 3 4-16,-4-1 10 0,-8 1 8 0,2-1 3 15,1 5 7-15,-5 6 4 0,2 0-1 16,3 8 2-16,-11 1 1 0,-1 2-1 15,-4 3 1-15,-7 2 2 0,-3 0-3 16,-4 2 2-16,-6-1 2 0,-4-1-3 16,-3 0 3-16,-4 0 5 0,-2-2-3 15,-5-2 6-15,0 2 4 0,-5-3-2 16,0 0 3-16,0 1 4 0,-2 1-5 0,-1-4 4 16,-2 1-1-16,-3 1-5 0,-2-1-4 15,-7-1-2-15,-4 1-7 0,-6 1 0 16,-5 1-3-16,-3 2-4 0,-5-3 1 15,-4 3 4-15,-7 0-2 0,-5 3 2 16,-5-1 2-16,-6 6-4 0,-4 0 3 16,2 4 0-16,-3-1-2 0,2 3 4 15,-2-5 1-15,0-1-2 0,1-2 2 0,-2 3 2 16,-4 2-3-16,-2 3 1 0,0 1 1 16,-6 0-6-16,1 4 1 0,-5-2 2 15,2 6-3-15,-1 1 0 0,-3 0 2 16,2 4-3-16,4 4 3 0,2 1 5 15,4 5 1-15,7 6 4 0,1-3 6 16,6-4-1-16,4-3 2 0,5-1 2 16,6-4-7-16,6-1-2 0,-1-1-1 0,6-1-8 15,-2-3 0-15,2-4 1 0,2-4-3 16,5-2 0-16,-1-5 1 0,2 1-2 16,1 3 1-16,0 2 1 0,4 0-1 15,6-3-2-15,3-4 10 0,6-3-1 16,6-3 3-16,3-2 3 0,2-2-4 15,7-2 0-15,9 0 4 0,3-5-8 0,15-6-1 16,9-7 0-16,9 0-4 0,4-1 0 16,12-5 2-16,-5 1-4 0,0-5 0 15,-2-6 1-15,-1-3-5 0,-2 3 1 16,1 3 3-16,3-1-6 0,0-1 2 16,1-3 2-16,6-5-7 0,3-6-1 15,0 1 3-15,5 2-5 0,1-2 4 16,2 3 3-16,2 3-4 0,5 0 6 0,-1 5 6 15,-1 4-1-15,1 2-2 0,-3 2 4 16,-2 1-4-16,-2 2 2 0,1 3-5 16,-4 5-7-16,-4 4-2 0,-4 1 3 15,0 5-3-15,-10 3-1 0,1 1 4 16,-10 3 1-16,0-1 5 0,-8 2 7 16,-1 2-3-16,-9-2 1 0,-1-2 4 15,-6 2 0-15,-5-1 1 0,-7 1 7 0,-1-1-4 16,-5 1 0-16,-2-1 3 0,-2 2-3 15,-3-1-3-15,-1 0 5 0,-1-1-7 16,-4 1 0-16,-4-2 3 0,-4 2-5 16,-5-1-1-16,-4 1 2 0,-4 0-7 15,2 3 0-15,-7 0 3 0,2 4-6 16,-4 1 2-16,-5 2 2 0,-8 0-6 16,-2 2 5-16,-8-1 1 0,-2 5-4 0,-3-2 5 15,0 2 4-15,1-1-3 0,2 2 4 16,2-3 2-16,2-2-3 0,3 0 4 15,3 0 2-15,0 1-5 0,-1 1 2 16,2 2 2-16,-2 2-4 0,-3 0 0 16,-1 4-1-16,-3 1-4 0,-5 1 2 15,-3-1 4-15,-7 3-5 0,-5-1 2 16,0 4 6-16,-3 5 3 0,0 1 7 0,9 5 9 16,6 1-1-16,3-6 1 0,8-3 3 15,10-4-4-15,5-3-6 0,5-3-4 16,10-3-10-16,5 0-1 0,3-2 0 15,3 0-6-15,2-2 0 0,-1-1 1 16,0 2-3-16,0-1 1 0,-1 3 2 16,-3-1-3-16,-1-1 2 0,-4-3 2 0,2-3-3 15,-2-2-1-15,2-5 5 0,1 1-2 16,5-1-1-16,7 0 4 0,-1-3-2 16,4 0 3-16,2 0 1 0,6-2-6 15,0-2 1-15,7-1 1 0,2-6-5 16,9-6 1-16,4-5 1 0,7-4-2 15,2-6-1-15,6 2 0 0,0 2-5 16,8-2-1-16,4-2 1 0,1 2-4 0,4-6 3 16,3-4 2-16,4-2-1 0,0-2-1 15,4 4 1-15,3-2-9 0,3-1-1 16,2 2 0-16,-2-4-1 0,2 0 2 16,0 2 7-16,1 0 7 0,3 9 11 15,1 1 11-15,6 0-1 0,0-1 2 16,0 6 3-16,0-3-3 0,3 8-6 15,-6 2-2-15,-6 7-6 0,-4 1-3 0,-9 7 1 16,-6 2-2-16,-6 1 1 0,-9 2 3 16,-7 1-3-16,-6 1 0 0,-8 1 5 15,-6 2-5-15,-4 1-1 0,-7 0-6 16,-5 0-14-16,-4 0 12 0,-6-2-141 16,-8-3 74-16,-8-2-78 0,-7-1-475 15</inkml:trace>
  <inkml:trace contextRef="#ctx0" brushRef="#br0" timeOffset="282585.275">19300 15961 73 0,'-2'1'29'0,"-1"-2"-14"0,3-2 9 16,-1 2-11-16,0-2-4 0,-1 0-1 0,1-3 7 16,1 3 1-16,0-1 5 0,0-2 6 15,-1 4 2-15,1 1 1 0,1-1 4 16,-2 2-5-16,1-1-5 0,0 1 0 15,0 0-8-15,0 1-3 0,0 1-1 16,-2-1-5-16,2 0 3 0,0 0 10 16,-1-1 0-16,0 2 6 0,1 0 5 15,-1 0 2-15,1 0 3 0,0 0 2 0,0-1-8 16,0-1-2-16,0 0-1 0,0 0-6 16,0 0-5-16,0 1 0 0,1 2-8 15,-1-2 0-15,1 3 1 0,0 0-2 16,1 0 2-16,-1 1 6 0,-1-3-5 15,0 5 2-15,1-2 4 0,-1 1-4 16,0-2 0-16,0 3 0 0,0-2-3 16,0 1 1-16,0-1 4 0,0 3-6 0,-1 0 0 15,1 0 2-15,-3-1-1 0,1 2-2 16,1-2 4-16,-2 4-5 0,0 0 2 16,1 2 2-16,-2 5-5 0,1 4 1 15,-1-1 2-15,1 1-6 0,0-1 2 16,-1-3 3-16,2-3-3 0,-1-2 2 15,2-2-1-15,-1-1-2 0,4-1 2 0,-2-3 1 16,1 0-6-16,0-3-1 0,1-1 2 16,-2-1-1-16,0 0 2 0,0-1 0 15,0-1 0-15,0-3 2 0,1 0 6 16,-1-2-2-16,0-7-2 0,2 1 3 16,1-3-5-16,-2-6 1 0,2-4 0 15,-1-4-8-15,1-4 1 0,-2-2 3 16,3 1-4-16,0 3 2 0,3 1 0 0,-1 1-2 15,2-3 1-15,1 1 4 0,-2-1-6 16,4 3 3-16,-4 1 1 0,4 5-2 16,-1 1 0-16,-3 4 4 0,0 4-4 15,2 5 3-15,-2 1 1 0,-1 7-2 16,1-1 0-16,-2 2 3 0,0 2-5 16,-1 3 3-16,2 4 1 0,1 4-4 15,-3 1 1-15,-1 4 3 0,4 0-4 0,-2-1 1 16,1 5 3-16,2-4-4 0,-3 4 2 15,1 0 3-15,-3 1-3 0,-1-6 2 16,-2 2 3-16,1-1-3 0,0-3 2 16,-1 0 2-16,3-3-3 0,-2 3 2 15,-1-3 2-15,-2 1-5 0,0 3 2 16,2-1 0-16,0-1-5 0,0 1 1 16,-1-2 3-16,2-2-5 0,2 3 3 15,1-2 2-15,-3 0-4 0,4-2 3 0,-2 0 2 16,-1-5-5-16,0 2 3 0,-1-2 0 15,-1-1-4-15,2-3 1 0,0 2 3 16,-2-2-4-16,-2-1 2 0,2 1 2 16,-1-1-6-16,2 1 0 0,-2-2-3 15,2 1-17-15,-2 0-8 0,0-1-12 16,0-2-29-16,-1 1-97 0,-2-3 1 0,-1-1 2 16,1 0-115-16,1 1 40 0</inkml:trace>
  <inkml:trace contextRef="#ctx0" brushRef="#br0" timeOffset="282905.6898">19291 16128 392 0,'-4'3'290'0,"1"-2"-151"0,0-1 23 15,0-1-58-15,3-3-92 0,3-1-30 16,3-2-4-16,1-2 0 0,1 0 7 16,1 2 11-16,3-1 15 0,-1 2 4 0,3-3 6 15,5 1-8-15,-1 1-5 0,-1-2-9 16,0 4-10-16,1 1-6 0,-1 2-5 16,-2 0-15-16,-2 1-9 0,2 1-16 15,-2-1-17-15,-1-2-67 0,-2-3 30 16,4-3-53-16,-3 0-211 0</inkml:trace>
  <inkml:trace contextRef="#ctx0" brushRef="#br0" timeOffset="283335.2253">19793 15826 113 0,'1'-7'31'0,"0"1"-2"0,0 0 36 16,1 3 2-16,-2-1 9 0,0 4 13 16,1-2 13-16,-1 1 6 0,0 1-10 15,0 0-13-15,0 0-20 0,1 1-13 16,-1-1-9-16,0 2-12 0,0-1-7 16,2 2-4-16,-2 0-10 0,0 5 0 15,0 0-2-15,-2 4-6 0,1-1 0 16,-2 5 3-16,1-2-3 0,-2 1 1 0,-1-2 3 15,0 4-3-15,0-3 2 0,-2 0 4 16,2 0-2-16,1 1 2 0,2-5 5 16,-1-1-4-16,3 1 2 0,-1-3 1 15,1 0-5-15,1 0-1 0,0 2 1 16,1-3-8-16,0 1 1 0,2-1 1 16,-1 1-3-16,0-2 2 0,1-1 3 0,1 1-3 15,3-1 2-15,2-2 2 0,1 2-2 16,0-1 0-16,1 3 1 0,-2-1-4 15,3-1 1-15,-3-1 1 0,2-1-2 16,1-2-1-16,-1 0 3 0,-2-2-4 16,1-1 0-16,0-1 3 0,-1-3-8 15,-2-2-10-15,2-3-13 0,0-4-25 16,-4 0 201-16,0 2-327 0,-1-2 131 0,-2 2 32 16,-1 4-1048-16</inkml:trace>
  <inkml:trace contextRef="#ctx0" brushRef="#br0" timeOffset="284201.2412">19963 15880 112 0,'2'0'140'0,"-4"-2"-52"15,2 2 2-15,-2 0 0 0,1 0-34 16,1 2-5-16,1 4-4 0,-2-1 5 16,0 3 3-16,0-2-3 0,1 0 2 15,-4-1 2-15,0 0-9 0,0-1-7 0,3 0-6 16,-3-1-9-16,1 0-7 0,-1-2-2 16,3 1-10-16,-1-1-3 0,-1 0 3 15,2 2-6-15,1-2-1 0,0 2 5 16,0 2-4-16,-2 3 1 0,0-3 3 15,3 5-4-15,-1 3 3 0,-1 0 3 16,-1 4-6-16,2 2 1 0,-2 3 3 16,1-2-3-16,-3 4 1 0,1-1 0 15,-3-3-3-15,1-2 1 0,1-2 2 0,1-4-9 16,-2-5-12-16,4-4-8 0,-1-3-142 16,0-5 82-16,1-2-104 0,-5-6-475 15</inkml:trace>
  <inkml:trace contextRef="#ctx0" brushRef="#br0" timeOffset="284984.9203">20190 15793 403 0,'-4'-2'287'16,"1"-1"-156"-16,1-2 31 0,2-1-58 15,0-2-77-15,1 0-32 0,1-1-6 16,2 0 0-16,3 3 1 0,-1-1 1 16,2 2 10-16,2 1 5 0,2 0-5 15,1 0 0-15,1 2 1 0,0-1-3 16,2 2 1-16,-1 1 1 0,-1 0-3 0,0 1 2 15,1 1 2-15,-3 1-3 0,1 1 1 16,-2 4 2-16,-1 1-1 0,-2 4-2 16,-1 0 2-16,-1 5-3 0,-3 1 3 15,-1-1 1-15,-2-1-5 0,-2 1 1 16,0-3 5-16,-2 0-3 0,-4-1 1 16,-1-1 1-16,-1 0-2 0,-4-2 2 0,0-2 3 15,-2 2-2-15,1-5 2 0,-1-2 4 16,1 1-4-16,-1-1 1 0,5 0 2 15,0-2-5-15,1 2 0 0,4 0 0 16,2 1-3-16,0 0 2 0,0-1 0 16,3 0-2-16,-2 0 3 0,2 0 2 15,0 0-1-15,2 1 0 0,-1 0 4 16,1 3-3-16,2 1 4 0,-1 0 4 0,1 0-2 16,1-3 2-16,-2 1 6 0,2-3-3 15,1-3 1-15,2 0 0 0,0-1-5 16,4 0-1-16,0-1 2 0,5 0-9 15,-1 1 0-15,2 0 3 0,-1-2-6 16,0 1 3-16,1 1 0 0,-2-1-4 16,2-1 1-16,-3 0 3 0,-1-1-5 15,-1 1 2-15,-2 0 0 0,-3 0-2 0,0-2 0 16,0 0 3-16,-1-1-3 0,2 2 0 16,-2-1-3-16,1 2-13 0,-1-1-11 15,-2 1-18-15,-1-1-19 0,1 1-128 16,-4-4 61-16,1 1-91 0,-1-2-416 15</inkml:trace>
  <inkml:trace contextRef="#ctx0" brushRef="#br0" timeOffset="285351.4647">20887 15627 447 0,'-1'-3'222'0,"-1"0"-119"0,4 1 40 15,-4 1-75-15,4-2-37 0,-2 3-28 16,1 0-1-16,0 4 3 0,2 1 5 0,-2 7 7 15,0 4 5-15,1 0-2 0,-1 1 6 16,0 1 2-16,0 0-3 0,1 3-1 16,-2 2 0-16,1 5-5 0,-1 5 2 15,0-4 1-15,-1 2-4 0,-3-5 1 16,-1-4-3-16,-2-4-4 0,0-3 0 16,-1-1-2-16,0 2-11 0,2-2-8 15,-1-1-17-15,-1-5 413 0,2-2-583 16,0-6 254-16,-1-5 119 0,-1-17-1936 0</inkml:trace>
  <inkml:trace contextRef="#ctx0" brushRef="#br0" timeOffset="347698.6092">19903 7469 67 0,'-2'-2'47'0,"-1"1"-21"0,-1 0 4 16,1 1-10-16,0-2-9 0,-1 1-7 15,-1-1-1-15,1 0 1 0,0 0 2 0,0 0 7 16,0 2 8-16,1-1 3 0,0 1 1 15,-1-1 6-15,0 0-2 0,-1-1 0 16,0 0-5-16,0-1-6 0,0 1-4 16,-2 0 0-16,2 0-5 0,0 0 0 15,-2 0-2-15,2 1-3 0,0-1 0 16,-1 1 2-16,-2-2-5 0,2 2 1 16,-2 0 1-16,0 0-3 0,2 1 1 0,-2 0 1 15,-1 1-2-15,0 0 0 0,-3 0 2 16,1 1-2-16,-2-2 2 0,2 1 3 15,-1-1-2-15,1 1 2 0,1-2 6 16,0 1 0-16,1-1 3 0,-2-1 5 16,1 0 0-16,0-1 0 0,-1-1 4 15,0 2-5-15,-1-1-3 0,-1 3 0 0,2-1-7 16,-5 0-3-16,3-1 1 0,-1 2-5 16,5 0-1-16,-4 0 5 0,4-1-4 15,-1 1-1-15,-2-3 5 0,-1 1-2 16,1-2 0-16,-3 0 4 0,4 2-5 15,-3 0 1-15,-1 2 4 0,0-1-5 16,1 1 0-16,-2 1 3 0,5-1-4 16,-2 0 1-16,-1 0 2 0,1 2-5 15,-1-1 2-15,-1 0 2 0,1-1-3 0,1 3 4 16,0-2 3-16,1 0-1 0,-1 2 3 16,0-2 4-16,0 2-2 0,0-2 1 15,0 2 1-15,0-2-5 0,0 3 0 16,2 0 2-16,-1-2-6 0,-2 1-1 15,1 1 2-15,3 0-4 0,-4-2 1 16,2 1 1-16,-1-1-5 0,0 1 2 0,2-1 2 16,2 1-4-16,-3 0 3 0,-1-1 1 15,2 1-3-15,-2-1 1 0,-2 1 3 16,1 1-4-16,5 1 3 0,-2-1 3 16,2 0-4-16,-3 0 0 0,2-1 5 15,-2 0-5-15,1 0 2 0,-2-1 3 16,1-1-5-16,0 2 1 0,1 1 5 15,-2 0-6-15,3 1 1 0,-2 1 4 0,0-1-6 16,1 1 1-16,-1-1 3 0,2 0-5 16,0 1 2-16,1 1 3 0,-2-1-6 15,1-1 2-15,0-1 3 0,-2 3-5 16,3-2 2-16,-1 3 3 0,-1-1-6 16,2 4 3-16,-1-5 3 0,2 2-4 15,-1 0 0-15,2 1 4 0,-4-2-5 16,4 2 3-16,-4 3 1 0,2-4-3 0,-1 1 1 15,2 1 4-15,-1 0-8 0,1-2 5 16,1 2 0-16,2 2-2 0,-2-3 0 16,2 1 3-16,-2 1-4 0,2 2 4 15,-1-4 0-15,1 0-4 0,0 1 0 16,1 0 5-16,1-1-6 0,1 0 2 16,2 2 3-16,1 0-4 0,0-2 1 15,2 1 4-15,1 2-6 0,2-3 2 0,2 1 2 16,-1 3-2-16,1-2-1 0,3-1 6 15,-2 0-5-15,1-1 2 0,-1-1 3 16,5 1-4-16,-2 0-1 0,3-1 5 16,-1-1-4-16,4 0 1 0,0-2 0 15,3-1-1-15,2-1-1 0,0 0 4 16,2 0-4-16,1 0 1 0,-1-1 2 16,1 1-2-16,3-1-1 0,-1 0 5 0,-1-1-5 15,-3 0 1-15,0 2 2 0,-1-1-3 16,-1 1 1-16,4 1 3 0,1 0-5 15,-2-1 2-15,0 3 3 0,-1 0-4 16,-3-2 1-16,1 1 3 0,-1 0-4 16,2-2 3-16,-1-2-2 0,3 0-3 15,0 1 4-15,-1-1 1 0,2-1-5 16,0 1 2-16,-2 1 3 0,2-1-2 16,0 0-1-16,-5 0 2 0,1-1-1 0,-2 0 1 15,-1-1 1-15,0 2-3 0,1-1 1 16,-6 2 4-16,1-2-5 0,1 0 0 15,-3-3 5-15,0 2-6 0,4-2 1 16,0 1 3-16,-5-1-3 0,1 2-1 16,0-3 3-16,1 0-3 0,-1 2 2 15,0-2 4-15,0-3-7 0,4 1 3 0,-3 1 4 16,0-3-3-16,0 0 0 0,3 3 2 16,-3 0-4-16,0 0 2 0,1 0 1 15,-1 1-3-15,-3 0 1 0,1 0 3 16,-3-1-6-16,-3 1 2 0,1-3 3 15,1 1-3-15,-1 1 1 0,1 0 3 16,1 0-4-16,-1-1 4 0,-3 0 1 0,-2-2-4 16,0-2 2-16,5-2 3 0,-3-3-7 15,3 1 3-15,-3-2 2 0,2 3-1 16,-5-1-1-16,1 3 5 0,1-1-4 16,1 2 2-16,0-1 3 0,0 1-7 15,2 1 1-15,-1 0 4 0,-5 0-6 16,3-3-1-16,0 2 5 0,0 1-4 15,-1-3 1-15,-1 2 3 0,-2 0-5 16,1-4 1-16,-1 1 6 0,0-1-8 0,-2-3 3 16,-2 3 3-16,1-1-5 0,1 0 4 15,-2 1 1-15,0 2-5 0,0-1 4 16,-5 2 1-16,1 2-4 0,1 0 3 16,-6 1 0-16,0 1-2 0,0 2 0 15,-2 0 3-15,-3-1-4 0,1 2 2 16,0 1 2-16,3 1-2 0,-2-2 3 0,2 1 6 15,0-1-4-15,2-1 4 0,0 0 3 16,0-1-4-16,-2 0 0 0,2 0 2 16,-1 1-7-16,0 1 0 0,2-1 0 15,2 0-4-15,-3 1 0 0,-1-1 2 16,3 1-3-16,-3 0-1 0,1 1 4 16,-2 1-3-16,3 1 0 0,-3-1 3 15,1 2-2-15,-2 0-2 0,-1 0 4 0,-2 2-4 16,0 0 2-16,1 2 3 0,-1 1-5 15,2 0 0-15,1-1 4 0,-2 0-4 16,-2-1 1-16,2-1 3 0,-1 1-4 16,-4-1 1-16,0 5 0 0,-4-1-14 15,-6 1-10-15,0 2 105 0,-3 1-242 16,-1-2 114-16,0-4-30 0,1 1-793 16</inkml:trace>
  <inkml:trace contextRef="#ctx0" brushRef="#br0" timeOffset="376323.2399">3866 15997 348 0,'0'0'100'0,"-14"0"-34"0,0 0 42 16,-1 0-71-16,-3 0-4 0,0-1 0 16,11-1-8-16,-1 0-5 0,1-1-2 15,-2 1-10-15,2-1-2 0,-1 2 2 16,2-2-5-16,0 1 1 0,-1 2 5 16,-1-3-3-16,1 2 2 0,-1-2 4 15,0 1-3-15,0 0 2 0,2-2 2 0,-2 2-5 16,2-1 2-16,-2-1 2 0,0 2-5 15,1-3 1-15,-2 1 0 0,0-3-3 16,-2 2 0-16,0-1 0 0,-1 1-3 16,1 1 3-16,-1 2 1 0,0 0-2 15,3 1 2-15,-1-1 2 0,1 1-4 16,1 0 3-16,-2-2 1 0,0 1 2 16,1-1-1-16,-3 0 4 0,2-2-1 0,-1 3 4 15,1-2 0-15,1 0-3 0,0 0 0 16,0 0 4-16,1 0-4 0,-1 0-3 15,1-1 2-15,1-1-1 0,-2 1-1 16,1 0-1-16,0 1-6 0,1 0 0 16,-1 0 4-16,3 1-7 0,-4 0-1 15,0 0 5-15,0 2-4 0,-3-2-2 16,-1-1 6-16,0 0-6 0,-4-1 1 0,1-1 4 16,-1 1-5-16,-1-2 1 0,1 2 6 15,2-3-3-15,-1 3 3 0,1-1 5 16,1 0-3-16,-1 1 1 0,1 1 4 15,1-2-6-15,-1 2-1 0,0 0 2 16,-1-1-4-16,0 1-1 0,0 3 3 16,-1-2-6-16,2 2 1 0,0 0 4 15,0 1-4-15,-2-1-1 0,1 1 2 0,-2 0-3 16,-1 0 2-16,0 0 1 0,0 1-4 16,0 0 2-16,-3 0 3 0,2 2-4 15,-2 0 2-15,1 0 2 0,-6 1-2 16,0 1 0-16,3-1 2 0,-3 0-4 15,1 1 2-15,3 0 2 0,1 2-3 16,-1 1 0-16,0-1 3 0,2 2-2 16,-2 0 0-16,1 0 1 0,0 0-2 0,3 2 0 15,-1-2 4-15,2 2-5 0,-2 0-1 16,0-1 4-16,1-1-4 0,-2 1 2 16,1-2 1-16,-2 0-3 0,3 0 2 15,-2-2 3-15,3 0-3 0,-4 0 1 16,2-1 3-16,1 1-4 0,-1 1 1 15,-3-1 4-15,2 1-4 0,0 0 1 16,-4 0 3-16,5 0-5 0,1 1 3 0,1 1 3 16,3 2-5-16,1-1 1 15,0 1 2-15,2 4-3 0,-1 1 0 0,2 2 3 16,-3 3-6-16,0 1 2 0,3-1 4 16,-2 0-4-16,1 0 0 0,0-2 3 15,1-1-3-15,-2-1 1 0,-1 0 1 16,2 1-2-16,1 4 0 0,-1 1 4 0,1 0-4 15,2 2 0-15,0 1 3 0,1 1-2 16,2 0 0-16,-1 1 2 0,3-2-4 16,0 1 0-16,0-1 5 0,2-1-5 15,0 1 0-15,1 0 3 0,0 1-3 16,1-1 1-16,2-4 3 0,-1-2-5 16,2 1 2-16,1-3 3 0,2 1-4 15,0 3 1-15,4 4 2 0,0-1-3 16,4-2 2-16,0-1 2 0,-1-2-4 0,3-2 2 15,0-2 2-15,-1 3-4 0,2-3 1 16,3-1 3-16,-2 2-3 0,2 2 1 16,1-2 2-16,2 2-4 0,1-1 2 15,1 3 4-15,2-2-6 0,2 2 2 16,-1 0 1-16,-2-1-2 0,1-4 2 16,-1-4 1-16,0-1-3 0,-2-5 1 0,6-1 1 15,0 1-3-15,0-1 2 0,1 0 2 16,3 1-2-16,-1 1-1 0,1-1 4 15,-1-1-4-15,4 2 1 0,-2-1 3 16,4-2-4-16,-4 1-1 0,0-2 4 16,-3-1-3-16,0-2 0 0,-2 2 4 15,1-2-5-15,-1-2 2 0,0 1 4 16,0-1-5-16,1-1 2 0,0-2 3 0,2 1-3 16,0-1 1-16,6-3 1 0,2 2-4 15,0-2 1-15,-1 1 3 0,3 0-4 16,-5 2-1-16,-4-2 4 0,-1 2-3 15,1-3 0-15,-5-2 4 0,-1-2-4 16,1-3 2-16,-3-1 1 0,0-3-3 16,-1 0 0-16,-1-2 5 0,-1-1-6 15,3 2 1-15,-2-1 4 0,-1-2-4 0,2 1 2 16,-3-3 2-16,-4 0-4 0,2-4 1 16,-6-2 4-16,0-2-4 0,-6-3 0 15,0 5 2-15,-3 0-4 0,2 0 3 16,-3 3 1-16,1-1-3 0,1-2 1 15,-2-5 4-15,-5 3-4 0,3 0-1 16,-3 1 4-16,-3-3-3 0,0 2 0 16,1-2 2-16,-2-1-3 0,1-1 1 0,1 4 4 15,-5 4-6-15,1 4 2 0,-2 2 4 16,-3 1-6-16,-7-1 2 0,0-2 2 16,-4 0-3-16,-7-2 2 0,1 0 3 15,-2 2-5-15,1 1 1 0,-1 2 4 16,0 1-5-16,2 0 2 0,1 3 1 15,2-1-4-15,1 1 3 0,5 0 1 16,1 1-4-16,2 3 1 0,2 4 0 0,0 1-7 16,1 5-3-16,0 1-2 0,0 3-10 15,-1 0-5-15,-3 3-9 0,2 6-15 16,-3 2 150-16,0 5-278 0,-4 1 127 16,-7-2 3-16,-8-3-934 0</inkml:trace>
  <inkml:trace contextRef="#ctx0" brushRef="#br0" timeOffset="381255.4592">17188 12587 56 0,'-3'-6'22'0,"1"0"-14"0,-2 1 4 0,3 1-15 15,-3 0-1-15,2 0-3 16,0 0 0-16,1 2 3 0,-2-2 4 0,4 0 14 15,-3 0 22-15,0 0 9 0,1-1 10 16,-3 1 12-16,2 0 8 0,-1 1 2 16,-1-1-4-16,3 0-10 0,1 0-8 15,1 1-5-15,-1 1-9 0,-1-2-9 0,0 4-3 16,3 0-6-16,-4-1-5 0,-1-1 0 16,0 0-1-16,3 1-2 0,-3-1 3 15,0-2-4-15,-1 1-1 0,0-3 2 16,2 4-3-16,-2-2-1 0,0-1 0 15,-2 2 0-15,-1-1-2 0,-2-1 3 16,3 1-1-16,-2-1-4 0,3 1 2 16,-3 0-1-16,3 2-3 0,-2 1 6 0,2-1-3 15,-1 2 0-15,1 0 5 0,-2 0-1 16,2 0-1-16,-1-1 4 0,-2 2-3 16,1-1 1-16,0 0-1 0,-2-1-1 15,-2 1-3-15,2 0 0 0,-2 3-3 16,2-3-1-16,-3 0-1 0,3 2 0 15,-1-1-1-15,1 1 1 0,-2-2-1 16,2 1 0-16,-1 2 0 0,-3-1 1 0,2-1-2 16,0 6 2-16,0-3 1 0,-1 1-3 15,1 0 4-15,0 2-4 0,0-4 0 16,-1 3 2-16,4-1-2 0,-2 1-1 16,1-1 2-16,1 2-1 0,-2-1 1 15,-2-1 3-15,3 2-2 0,-2-1 1 16,-1-1 0-16,4 1 0 0,1 0-2 15,-1-1 1-15,-1-1-1 0,1 0-1 16,0 1 1-16,1-2-1 0,-4 0 0 0,1 1 3 16,0 0-3-16,-2 1 0 0,2-1 3 15,-2 1-1-15,-1-1-1 0,2 1 2 16,-1 1-1-16,1-3-1 0,0 4 1 16,2-2-1-16,-1 0-3 0,1 2 3 15,-3 0-2-15,3 1-2 0,-1 2 3 16,1 5-1-16,0-4-1 0,0 3 3 0,0 3-2 15,0 0-1-15,-1-2 2 0,-1 3-1 16,1 0-1-16,0-1 3 0,-3 1-2 16,1-4-1-16,1 1 3 0,0 3-2 15,-2-5-1-15,3 1 3 0,-2 2-3 16,1-4 1-16,-1 0 1 0,2 1-2 16,0-1 1-16,3 1 0 0,1 4 0 0,-3-1 0 15,2-1 1-15,-1 0-1 0,2 3 0 16,-2-1 1-16,2-1-1 0,1 0-2 15,0-1 2-15,1-4 0 0,0 1 0 16,0-1 0-16,0 4 0 0,0-1 0 16,-1 4 2-16,0 0-3 0,1 0 1 15,0 0 1-15,2 4-1 0,-1-1 0 16,-1 0 2-16,0 1-2 0,0 0 1 16,-1-2 0-16,3 0 0 0,-2-4-2 0,3 0 3 15,-2-1-3-15,3-1 0 0,-1 0 2 16,-1 1 0-16,1 1-1 0,1 1 2 15,0 2-2-15,1-2 0 0,1 3 2 16,-1 1-1-16,2-3-1 0,0-3 1 16,0-2 1-16,1-2-1 0,0-1 4 15,0 4-2-15,1 0 2 0,1 4 0 0,1-1 0 16,-1 1-1-16,3-5 1 0,3 1-2 16,2 0-2-16,-1 1 2 0,4-3-1 15,-3 1-2-15,2 0 2 0,0-2-1 16,5 1-1-16,-2-1 3 0,4-1-3 15,-1-2-2-15,0 0 2 0,1-5 0 16,2 3 0-16,0-3 1 0,4 1 0 16,2-4 0-16,1 0 2 0,-2-2-2 0,0-2 1 15,3-1-2-15,-5-6-1 0,0 2 3 16,3-1-2-16,-1-2-2 0,-3-2 3 16,0-1 0-16,0-1 1 0,-1 1-1 15,-2-1-1-15,2 0 1 0,-1-1 0 16,-2-2 0-16,1-2 0 0,1 2 0 15,-2 2 0-15,0 1-2 0,-1-2 1 16,1-2 3-16,3-6-3 0,-5-4-2 0,2-4 4 16,0 0-1-16,-1 1 2 0,-4-4-2 15,-1-3 0-15,0-6-1 0,-2-3 3 16,-3-1-4-16,1 3 1 0,-1 1 2 16,-1 5 1-16,-5 0 0 0,2-2 1 15,-5 3 0-15,-3 4 1 0,0 5 2 16,-2 5-1-16,-3 0 1 0,0 2 1 15,-2 0 1-15,2-4-2 0,-1 1 1 0,1 2-2 16,-2 0-1-16,-2 2-2 0,-1 0-1 16,-2 3-3-16,1 4 4 0,-5-4-2 15,1 1-2-15,-3 2 2 0,-4-5-1 16,-3 2-2-16,2 2 3 0,-1 2-3 16,0 3 1-16,3 6 1 0,0 3-1 15,-2 0-2-15,0 4 5 0,-3 2-3 16,-1 1 1-16,1 1-1 0,-2 4 0 0,1 2 0 15,-1-1 2-15,3 1-2 0,-2 3-1 16,0-1 3-16,1-1 0 0,3 2-2 16,-2-1 1-16,1-2-1 0,0 0 2 15,-3-3 1-15,0 1-3 0,1-2-3 16,2 2 6-16,0 2-2 0,4 2-1 16,0-2 2-16,3 3-2 0,0 1 1 15,2-1 2-15,-1 0-3 0,2 2 0 0,-3 2 2 16,2 1-2-16,-2 4 0 0,1 1 0 15,4 2 1-15,-4-3 0 0,3 1 0 16,0 0 2-16,-1 0-4 0,1 4 4 16,0 3-2-16,2 3 0 0,-1-2 0 15,2 3 0-15,0-5-1 0,1 0 3 16,-3-5-3-16,6 3 1 0,-2 3 1 0,3 4 0 16,2 2-3-16,3-2 1 0,3 3 1 15,1-5-2-15,-1-1 2 0,5-2 0 16,2 5-3-16,-2-1 5 0,4 3-2 15,2-2-1-15,1-4 2 0,2-5-2 16,2 1-1-16,1-5 3 0,-1-1-3 16,3 2 1-16,-1-1 2 0,1-6-1 15,-1-2-1-15,4-4 2 0,-1-2 0 0,4-6-1 16,-1-1 1-16,4-1-2 0,-2-6 0 16,3-3 3-16,2 0-3 0,-2-3 1 15,0-3 2-15,3 2 0 0,-1-1-4 16,-5-3 4-16,6 3-2 0,-4 4 1 15,-1-2 0-15,-1-1-1 0,1-4-2 16,-2-3 7-16,2-2-3 0,-2-4 0 16,2 0-1-16,-3 2-1 0,1-2 0 0,3 0 3 15,-2 3-3-15,-4-6-1 0,-3-5 1 16,-4 0-1-16,-6-3 1 0,-3-3 3 16,-3 2-4-16,0 5 0 0,-3-2 3 15,-3-1-2-15,0-3 1 0,-2-4 1 16,-3-1-2-16,-2 4-1 0,0 3 2 15,-1 5 0-15,1 3-3 0,1 6 5 16,0-1-3-16,2 5 1 0,-4 3 2 0,3 3-2 16,-2 2 0-16,-3 3 1 0,-5 1-2 15,-1-1-2-15,-2 0 2 0,-5-1 0 16,2 0-1-16,1-2 2 0,-2 4 0 16,0 1-3-16,-1 1 4 0,-2 1-2 15,-1 1-1-15,1 1 2 0,-4 0-2 16,1 2-2-16,-2-1 5 0,3 2-2 15,-3 2-2-15,1 0 1 0,-1 3-1 16,-1 1 0-16,-1 1 3 0,-1 1-2 0,-1 5 0 16,2 0 0-16,1 4 2 0,1-1 0 15,2 2 0-15,2 0-1 0,0-1-3 16,3 4 5-16,1-1-3 0,0-2 0 16,4 4 1-16,-2-2 0 0,0-4-1 15,2-3 3-15,1 5-4 0,3-3 1 0,-1 3 1 16,2 4-1-16,-1 3 0 0,0 5 0 15,2 3 1-15,2 2 1 0,5 0 0 16,-1 4-3-16,6 2 2 0,6 5 1 16,-1 7-2-16,-3-1-1 0,7-5 2 15,0-4-1-15,0-7 1 0,2-2 0 16,0-1-1-16,3 2 1 0,2-4 2 16,-2-7-4-16,3 1 2 0,0-2 1 15,2 1-1-15,-2 2-1 0,-1 1 2 0,4-1 0 16,-2-1-2-16,-1-6 1 0,-1-2 0 15,5-3-1-15,-2-3 3 0,4-2-3 16,2-2-1-16,1-3 4 0,2-4-3 16,4 0 0-16,-1 0 3 0,4-5-4 15,-3-3 3-15,2 0 0 0,-3-5-1 16,2-3 1-16,-1-3-1 0,2 1 2 0,-3-5-1 16,0-3 2-16,-2-1-2 0,1 3-1 15,-2-4 2-15,1-6-1 0,-2-2-1 16,0 0 1-16,-3-8-2 0,0 3 2 15,-4-3 2-15,0-4-3 0,-8-6 0 16,-4-3 0-16,-1 1 1 0,-4-4-1 16,-3 5 0-16,-1-3 1 0,-3 5-3 15,-3-2 2-15,0 5-1 0,-2 3 2 0,0 6-1 16,-1 1 0-16,-1 4-1 0,-3 4 2 16,-1 6 0-16,-1 4-1 0,0 8 1 15,-2 3 1-15,1 5-2 0,-5 1 1 16,-3 1-2-16,0 3 1 0,-4 1 0 15,2 1-2-15,-2 2-1 0,-1 0 3 16,-1 3 0-16,1 0-2 0,-3 2 2 16,2-1-1-16,1 4 1 0,-2-1 2 0,-1 2-3 15,-1 1-1-15,-2-1 3 0,1 1 0 16,3 3 0-16,2-1 0 0,5 1-3 16,3 2 2-16,2 0 2 0,4 4-2 15,-1-2-4-15,3 1 4 0,1 0 0 16,0 1 0-16,0-2 0 0,3 9-1 15,-1 4-1-15,1 7 5 0,4 1-4 16,-1-1 1-16,2-4-1 0,1-1 1 0,1-3-1 16,1 4 2-16,2 2-1 0,1-2-3 15,3 0 4-15,1-3-1 0,2-2-1 16,2-2 2-16,2-1-2 0,1 0 0 16,5 0 3-16,-1 0-1 0,4 0-1 15,2-2 1-15,-2-4 0 0,2-3-1 16,1-1 2-16,2-1-2 0,2 0-2 15,1 1 3-15,1 0-2 0,-1-4 1 0,2-5 1 16,-2-2 0-16,2-6-1 0,-3-1 3 16,0-7-3-16,2-3 2 0,2-7-1 15,-1-5-1-15,3 2-2 0,1-2 4 16,1-5-1-16,1-4-2 0,0 0 3 16,-1-5-2-16,1-3-1 0,-3 2 4 15,-4-4-5-15,-2-3 1 0,-4-4 1 16,-5-1-3-16,-5-1 3 0,-4 5 1 0,-4 0-1 15,-5-1-2-15,0 1 3 0,-6-1-1 16,-2 1 0-16,-4 2 1 0,-4 3-1 16,-4-1-1-16,3 2 2 0,-3 3-1 15,1-1-1-15,0 2 3 0,1 9-2 16,-1 3-1-16,2 3 2 0,1 2-1 16,0 1-1-16,-1-1 5 0,2 0-5 15,-1 1-2-15,5 4 4 0,-5 1-2 0,3 3 0 16,-1 4 1-16,1 4-3 0,-3 1 1 15,-4 1 3-15,1 6-2 0,-3 3-3 16,-2 0 3-16,-2 5 1 0,0 3-1 16,-1-2 1-16,0 1-1 0,0 1-1 15,-4-5 4-15,-3 4-2 0,5 1 0 16,-2 2 0-16,2 5 0 0,4 1-1 16,3 1 3-16,0-3-3 0,1 2 0 0,3 0 1 15,1 0 1-15,2 1-2 0,-2 0 2 16,0 5-2-16,-1 3 0 0,2 7 2 15,-1 0-1-15,-1-3-1 0,2-2 2 16,2 0 0-16,4-4-3 0,-2 5 3 16,7-2-1-16,3 4-1 0,2-5 1 15,1-3-2-15,3-8 0 0,5 3 4 16,-1-7-1-16,2 2-3 0,0-3 3 0,0 6-1 16,6-2-1-16,-2 4 2 0,3-3-1 15,2-1-2-15,1 1 3 0,-5-5-2 16,3-2 1-16,-3-1 2 0,2 3-2 15,0-1-1-15,2-3 2 0,1-3 0 16,-1-3-3-16,5-2 3 0,1-4 0 16,-1-3-2-16,5-6 3 0,0-3-2 0,1-7-1 15,-2-6 4-15,5 0-4 0,0 3 1 16,1 2 1-16,0 3-2 0,4 2 2 16,-5-2-1-16,0-1 0 0,-2-2 0 15,-3 0 1-15,-2-1-1 0,-1 0 0 16,0 1 0-16,-4-2 0 0,2 0 1 15,1-1 0-15,-3 1-1 0,1-8-1 16,1 1 5-16,-6-10-4 0,-3-6 1 0,1-2 0 16,-4 0-1-16,-4-4 1 0,-3 2 3 15,-4-3-2-15,-1-5-2 0,-5 3 2 16,-1 1-1-16,-4 3 0 0,1 0 1 16,-1 8-4-16,-2 0 0 0,-2 1 3 15,-1 6 0-15,-2 5-2 0,1 6 3 16,-1 6 0-16,-1 6-1 0,-2 1 1 15,-1 4-4-15,-2 2 0 0,-3 0 4 0,-2 1-2 16,2 1-3-16,-4 0 2 0,2 1 0 16,-1-1-1-16,1 0 4 0,-2 0-2 15,2 0-2-15,2-1 3 0,1-2-1 16,6 1 1-16,-1-2 2 0,2 0-5 16,1 3 1-16,-2 1 4 0,0 1-3 15,0 3-3-15,0 2 2 0,-1 3 1 16,1 4-1-16,-2 7-1 0,-1 3 2 0,1 4-2 15,1 9 4-15,-2 1-3 0,1 1 0 16,0-1 3-16,0-2-2 0,0 0-1 16,4 0 1-16,1-2 0 0,4 2 0 15,3 3 0-15,1-5-1 0,3-1 0 16,3 1 1-16,3 1 1 0,1 3-2 16,2 7 1-16,1 1-1 0,4-1 1 15,-2-4 1-15,-1-4-1 0,3-2-2 0,1-3 3 16,0 1-2-16,3 0 1 0,-3-2 1 15,2-5-2-15,-1-5-1 0,3-3 2 16,-1-3 0-16,0-1 0 0,-1-2 2 16,-1 2-4-16,1 0 2 0,-2-3 1 15,1-1 0-15,-1-1-4 0,3 0 4 16,-2-4-3-16,2-1 1 0,-1 0 0 16,1-3-1-16,-1-1-5 0,2-1 1 0,0 0-9 15,3-2-9-15,-1-1-4 0,-2 0-14 16,5 0 6-16,-4-2-170 0,-3-6 89 15,-1 0-80-15,-4-1-605 0</inkml:trace>
  <inkml:trace contextRef="#ctx0" brushRef="#br0" timeOffset="386210.4952">16024 12750 94 0,'1'0'30'15,"-1"0"-56"-15,-1 0 40 0,1 2-49 16,-1-4-42-16</inkml:trace>
  <inkml:trace contextRef="#ctx0" brushRef="#br0" timeOffset="388320.9732">16563 12923 205 0,'-12'-4'113'16,"2"0"-32"-16,0 0 16 0,1 2-29 16,5-1-12-16,-3 1-3 0,3-1-8 15,1 2-7-15,0-2-1 0,0 2-8 0,2 2-6 16,1-3-4-16,0 3-8 0,0 2-8 16,0 0 2-16,0 4-4 0,0 1-2 15,0 2 2-15,3 4-1 0,-2 3-3 16,3 3 7-16,1 5-3 0,-1-1-2 15,1 2 3-15,-1-3-1 0,0-2-3 16,3-4 6-16,1-2-4 0,0-3-2 16,1-3 5-16,-1-1-1 0,2-1-3 0,2 0 4 15,0-5-3-15,1-2-1 0,2 0 5 16,-1-4-3-16,-1-3-2 0,1 0 2 16,3-2 1-16,-2 2-3 0,2-2 2 15,1 0-1-15,-4-4-1 0,0-3 2 16,-2 1 0-16,-3-3-4 0,-3 0 6 15,1 2-1-15,-3 1 1 0,-2 0 4 0,-2 3 1 16,0-3-2-16,-2 3 7 0,-4 1-3 16,2 3-1-16,-2-1 2 0,-2 7-4 15,-1 2-3-15,-2 1 0 0,-6 2-3 16,1 4-2-16,-2 3 3 0,2 2-3 16,0 3-2-16,5 4 6 0,0-1-2 15,2 1-3-15,0-1 4 0,2 6-2 16,0-6-3-16,-2-3 4 0,6-1-1 15,1-2-2-15,1-6 5 16,1 3-4-16,0-1-1 0,2-2 5 0,2 1-3 0,1-2-3 16,0-4 5-16,1-1-3 0,-1 0 0 15,1-1 3-15,1-3-2 0,-1-1-1 16,3 0 3-16,-1-2-2 0,1 0-2 16,0-2 5-16,-3-3-2 0,3-1-1 15,-1-2 3-15,0-3-2 0,-1-2-2 0,4 1 4 16,-6 0-2-16,-2-1-3 0,0 2 5 15,-3 2-1-15,0 0 1 0,-1 3 5 16,-3 2 4-16,-1 0-1 0,0 4 7 16,-2 0-2-16,-3-1-3 0,1 7 0 15,-5 1-3-15,1 1-6 0,-1 6-1 16,0 2-3-16,-4 0-2 0,2 4 1 16,-1 0 1-16,1 3-3 0,0 2 3 15,6 4-1-15,-2 0-2 0,1 3 4 0,4 1-1 16,2-6-3-16,3-2 4 0,0-2-2 15,2-6-4-15,2-4 5 0,1 1-2 16,3-3-2-16,1 0 5 0,4-2-3 16,-1-2-2-16,0-1 6 0,6-2-3 15,-2-1-2-15,0-2 5 0,3-2-2 16,-3-1-3-16,-2-2 5 0,-1-2-2 0,0-4-2 16,-1-1 6-16,1 1-4 0,-3-1-2 15,0 1 6-15,-3 1-3 0,-1 0-3 16,-4 2 6-16,0 0-4 0,-3 1 1 15,-1 6 3-15,-1 1-3 0,0 1 0 16,-3 2 5-16,-1-1-5 0,-1 3-1 16,0 1 2-16,-1 1-2 0,-1 1-2 15,-3 4 2-15,3 4-2 0,-4 2 1 0,4 1 2 16,0 2-1-16,4 3-1 0,0 2 1 16,2-1 0-16,-1 4-3 0,3-1 5 15,2-4-2-15,2-4-3 0,0 1 4 16,1-8-2-16,2 0-1 0,0-2 3 15,3-1-2-15,-1-2-2 0,0 1 4 16,5-2-3-16,1-1-2 0,-2-1 2 16,1-2-5-16,0 1-1 0,-1-2-1 0,-1-1-3 15,0-2-5-15,-3 1-1 0,3-2-7 16,-6-1-11-16,2-1-12 0,1-2-15 16,-1 3-80-16,0-1 40 0,-1 0-66 15,-1-1-256-15</inkml:trace>
  <inkml:trace contextRef="#ctx0" brushRef="#br0" timeOffset="390391.7713">22601 10129 24 0,'0'0'61'0,"0"0"5"16,0 0-4-16,0 0 9 0,0 0-9 15,-1 0-2-15,2 0-8 0,-2 0-13 16,1 0-3-16,0 0-12 0,0 0-10 16,0 0-2-16,0 0-5 0,0 1-7 0,0-1 5 15,0 1-3-15,0-1-3 0,1 0 4 16,0 2-1-16,-2-2-3 0,1 1 5 16,-1-1-3-16,-1 0-2 0,1 1 8 15,-1 1 1-15,2-2 1 0,-2 0 7 16,1-2 2-16,0 1 0 0,1 1 5 15,0 1-3-15,1-2-2 0,-1 0 1 16,0 2-1-16,0-1-5 0,1 1 7 0,-1-2-3 16,0 1 2-16,-1 0 6 0,2 1-1 15,-1-1-3-15,2 0 6 0,-2 0-4 16,0 0-3-16,1 0 1 0,0 0-8 16,0-1-4-16,-2-2 2 0,2 2-7 15,-1 0-2-15,2 0 1 0,-2-1-4 16,0 2-1-16,-2-1 5 0,4 2-3 15,-2-1-2-15,0 0 5 0,0 2-3 0,0-2 0 16,0 0 2-16,0 0-2 0,0 0-1 16,-2-2 3-16,4 2-2 0,-4 0-1 15,2-1 3-15,0 1-1 0,3 0-3 16,-3-1 4-16,4 1-2 0,-2-3-2 16,4 3 4-16,1 1-2 0,0-1-3 15,-1 0 5-15,1 2-1 0,-1-1-4 16,-1 0 6-16,2-1-2 0,0 2-5 0,2-2 8 15,0 0-3-15,-1 0-4 0,4 1 7 16,-1-2-4-16,2 2-3 0,0-1 6 16,1 0-4-16,-2 0 0 0,0-3 2 15,-1 3-2-15,2-1 0 0,-3 0 4 16,5 1-3-16,-3 0-2 0,1 0 3 16,1 0-1-16,5-2-1 0,-4 2 2 15,3 0 0-15,1-1-3 0,-1 1 4 0,2 0-1 16,0-1-3-16,0 1 4 0,0-1-1 15,1-1-4-15,1 1 6 0,-2 1-2 16,4 0-5-16,-2 0 7 0,2 0-3 16,-3 1-4-16,3 1 7 0,-3-1-4 15,-1 0-2-15,1-1 6 0,-4 0-3 16,-2 1-3-16,2-1 6 0,-2 2-4 16,-4-1-2-16,2 0 4 0,0 1-6 0,-1-1-6 15,0 0 2-15,2 3-6 0,-3-4-5 16,-2 1 3-16,-3 1-6 0,-1-2-5 15,-2 1 3-15,1-2-11 0,-2 1-13 16,-1 1-11-16,-1 0-65 0,-1 2-2 16,-3-3 0-16,-1 1-71 0,-1 0 17 15</inkml:trace>
  <inkml:trace contextRef="#ctx0" brushRef="#br0" timeOffset="391319.2906">22961 9937 183 0,'-4'-11'84'0,"-1"2"-12"15,1 0 7-15,1 3-26 0,-1 2-3 16,2 0-5-16,-1 0-2 0,0 2-3 0,1-1-2 16,-1 1 4-16,2 0-5 0,-3 2-6 15,2-1-2-15,-1 1-7 0,-1 1-9 16,2 2 0-16,-4 1-9 0,0 1-3 16,1 3 1-16,-2 2-1 0,0-1-3 15,-2 3 5-15,1-3-4 0,-2 1 0 16,-1 0 3-16,0 2-2 0,-2-2-2 15,0 2 7-15,-1 1-4 0,1-3-1 0,1 0 5 16,-5-1-4-16,3 0-1 0,0-1 3 16,-1 0-3-16,-2 0-1 0,4-2 4 15,0 3-3-15,-1 0-1 0,0 3 3 16,2-1-2-16,-1 1 0 0,2 2 1 16,2-1-1-16,0 0-2 0,2 0 4 15,-1-2-2-15,2 0-1 0,1-1 2 16,1-2-1-16,0-3-2 0,2 0 5 15,2 1-4-15,-2 0-1 0,1-3 4 0,2 1-2 16,1 0-1-16,-1 1 5 0,0 2-3 16,3-2-2-16,2 1 5 0,1 1-3 15,2-1 0-15,1-1 2 0,1 2-1 16,1-1-3-16,4 2 5 0,-1-4-3 16,0 1-2-16,0 0 3 0,0-1 0 15,-2-3-3-15,-4 1 3 0,3 0 0 0,-4-2-1 16,-2-1 3-16,2 0-2 0,1-2-2 15,-1 3 4-15,-3-5-1 0,1 1-2 16,-2 0 4-16,0-4 0 0,-3 3-2 16,2-2 2-16,-2-4 0 0,-1 1-1 15,0-2 5-15,1-6-3 0,-2 5-3 16,-1-2 5-16,-2-6 0 0,-3 1-3 16,1 0 5-16,-2-2-2 0,2 2-2 0,0 3 4 15,3 0-4-15,-3 2-2 0,3 3 4 16,1 1-4-16,0-1-2 0,0 0 4 15,0 5 0-15,1-4-1 0,-2 5 4 16,3-2-1-16,-1 3-4 0,-1 1 4 16,2 2-4-16,0 0-2 0,3 2 1 15,-3-1-2-15,-1 1-1 0,1-1 2 16,2 1-3-16,-2 0-2 0,2-2 4 0,-2 1-1 16,1 2-3-16,-1-2 3 0,0 1 0 15,0 1-3-15,-1 1 5 0,2 0-3 16,-1 2-1-16,1 1 3 0,2 3-2 15,-6 0-3-15,1 1 5 0,-1 0-1 16,-1 1-2-16,-1 0 3 0,0 1-1 16,1 4-1-16,0 1 3 0,-1 0-2 0,0 6-3 15,1 3 4-15,-1 1 1 0,1 2-11 16,-1-1-8-16,-2 1 83 0,1-1-225 16,-2-1 114-16,-2-8-50 0,-1-15-754 15</inkml:trace>
  <inkml:trace contextRef="#ctx0" brushRef="#br0" timeOffset="403570.4796">15973 14163 49 0,'-3'1'35'0,"-1"0"-19"0,1 1-11 16,3-2-10-16,-1 0-6 0,2 1-22 15,-2-1-23-15</inkml:trace>
  <inkml:trace contextRef="#ctx0" brushRef="#br0" timeOffset="404622.4955">15965 14154 61 0,'0'0'54'0,"0"-1"-25"15,-2 1 4-15,2 0-13 0,0 0-3 16,0 1-11-16,0-1-6 0,0 0 4 16,0 1-3-16,0-1-3 0,0 0 5 15,0 0-2-15,0 0 4 0,0 0 12 16,0-1 4-16,2 0 2 0,-4-2 8 0,4-1 1 15,-2-1-3-15,0 0 4 0,1-3-8 16,-1 0-6-16,0-1 4 0,1 0-6 16,1-1-3-16,-2 0 4 0,2 1-6 15,1-2-4-15,-1-2 4 0,1-1-4 16,1 0-5-16,-3-1 5 0,0 2-1 16,1-1-2-16,-1 3 6 0,0 2-1 15,2-1-1-15,-2 1 7 0,0 2-4 0,1-2-2 16,-1 3 5-16,-1 0-6 0,0 0-4 15,0-1 3-15,0 0-3 0,1 2-1 16,-1-1 5-16,0-2 1 0,0 1-1 16,0 2 4-16,0-1-1 0,0-1-3 15,2 1 2-15,-4 1-5 0,2-2-5 16,-1 5 3-16,2-1-3 0,-1 1-4 16,2-1 6-16,-2 2-3 0,0-1-3 0,1 1 7 15,-1 0-4-15,-1 1-2 0,1 1 6 16,0-1-4-16,0 0-2 0,0 1 5 15,-2-1-3-15,4 2-2 0,-2-4 5 16,-2 2-2-16,1-1-1 0,1 1 4 16,0 0-2-16,-1-1-1 0,-1 0 4 15,2 1-2-15,-1 0 0 0,2 0 5 16,-1 1-2-16,-1-2-3 0,1 1 4 0,0 0-1 16,0 1-4-16,0-1 3 0,1 5-4 15,-2 0-5-15,4 0 7 0,-2 1-3 16,2 0-3-16,0-2 5 0,0 0-3 15,-2-2-1-15,1 0 6 0,-1-1-3 16,-2 0-3-16,1 0 4 0,0-2-1 16,0 0-1-16,-2 0 8 0,1-2-2 0,1-1-4 15,-1-1 7-15,-1-1-3 0,4-2-2 16,-2 1 3-16,1 0-5 0,2-2-5 16,-2-2 6-16,0 2-3 0,2 2-2 15,-2-2 4-15,0 1-2 0,1 3-2 16,-1 1 6-16,-1 0-4 0,1 1-3 15,0 3 6-15,-1-1-3 0,0 1-4 16,2 0 6-16,-2 0-2 0,0 1-3 16,0 1 7-16,0-1-4 0,1 1-2 0,0 5 5 15,-1 1-3-15,0-1-3 0,0 4 6 16,0 2-4-16,-2-2-2 0,-1 3 6 16,1 3-3-16,-1 1-2 0,0 0 4 15,2-1-2-15,-1 0-1 0,-1-2 3 16,0-2-2-16,1-1-3 0,1-2 6 15,-1-1-3-15,1-1-2 0,0-2 4 0,1-1-1 16,-2-1-2-16,5-3 3 0,-3-1-2 16,-3 2-2-16,5-2 4 0,-2 0-1 15,4-2-4-15,-3 0 6 0,3-2 2 16,-2-2 1-16,3-2 4 0,1-1-1 16,-1 0-3-16,0 1 5 0,0-1-3 15,0 0-5-15,0 0 3 0,-1-1-3 16,-1-3-3-16,-1 5 5 0,0-2-4 15,-1 2-1-15,-1 2 4 0,3 4-1 0,-3-3-3 16,1 3 6-16,-4-1-3 0,3 3 0 16,-1 0 3-16,1 3-3 0,-4-3-4 15,0 3 6-15,-1 4-4 0,-3 1-3 16,2 1 5-16,1-2-4 0,1 4-1 16,1-5 4-16,2-1-3 0,1 0 0 15,0 2 2-15,0-2-1 0,1 0-2 0,2-1-1 16,1 4-15-16,1-3-20 0,1 0-53 15,1 0-54-15,4 0 27 0,0-1-108 16,-1 0-146-16</inkml:trace>
  <inkml:trace contextRef="#ctx0" brushRef="#br0" timeOffset="406315.3413">16079 13959 170 0,'-1'-5'135'0,"-1"1"-53"0,-1 0 5 15,-1 1-28-15,-2 3-18 0,-2 0-22 0,-4 0-11 16,-4 2-3-16,-1 3-4 0,-5 2-1 16,-3-1 3-16,0 4-1 0,0-1 3 15,-2 0 13-15,0 6 5 0,-1-1 6 16,1 0 10-16,0 1 6 0,0-2 1 16,5-2 3-16,2 0-7 0,5-3-7 15,3-2-3-15,6 0-8 0,1-5-7 16,5-1-1-16,0-1-5 0,3-2-5 0,8-2 0 15,3-4-1-15,8-1-5 0,6-5 3 16,4 0-1-16,5-3-3 0,0 0 4 16,2 0-1-16,1 4-3 0,-2-1 5 15,0 3-3-15,-1 3-3 0,-4 1 6 16,-5 0-4-16,-4 5-2 0,-7 3 4 16,-4 0-3-16,-4 0 1 0,-5 6 2 15,-4 1-2-15,0 5-1 0,-7 3 3 0,-3 6-1 16,-4-2-2-16,-3 2 3 0,1 2-1 15,2-2-1-15,-4-1 3 0,3 1-3 16,-1-3-1-16,0-2 1 0,0-5-3 16,4-2-3-16,1-2 0 0,4-2-4 15,5 0-1-15,-1-1-1 0,3-3 1 16,4 0-2-16,3-1 4 0,3 0 1 16,3-1 2-16,7-1 4 0,4-2 1 15,0-2-1-15,1-1 6 0,4-4-2 0,-2-1 0 16,-1-5 1-16,1 0-1 0,-2 2-1 15,-4 2 3-15,-2 2-2 0,-7 5-3 16,-5 1 2-16,-2 5 0 0,-5 1-3 16,-4 2 3-16,-6 8-2 0,-6 3 0 15,-7 6 3-15,-6 2-1 0,-4 1-3 16,-3-3 4-16,0 5-1 0,-1 1-3 0,-1 2 3 16,2 6-3-16,3-2 0 0,2-3 1 15,5 0-1-15,5-6 0 0,6-7 1 16,6-6-2-16,5-2-2 0,4-6 1 15,4-2-2-15,6-1 0 0,10-4 2 16,4-3-2-16,8-4 1 0,4-6 5 16,3-4 0-16,2 0 3 0,2-3 5 15,1-6-2-15,1 5 1 0,-3 2 3 0,-3 0-2 16,-4 6-3-16,-8 8 3 0,-8 2-3 16,-5 6-5-16,-7 0 3 0,-6 2 0 15,-1 4-1-15,-6 4 3 0,-6 6-4 16,-6 5-3-16,-5 5 7 0,-4 5-2 15,-2 2-4-15,0 3 2 0,3-5-1 16,-1 0-1-16,5-3 2 0,5-6-1 0,3-7-4 16,6 1 4-16,7-3-2 0,1-5-3 15,0 0 4-15,8-2-1 0,2-4-2 16,4-1 3-16,8-2 1 0,5-2-1 16,2 0 2-16,2-4 0 15,1-1-3-15,-1 2 3 0,-2-1-1 0,0 0-1 16,-4 3 2-16,1 0 0 0,-6 3-2 15,-2 3 4-15,-7 0-3 0,-2 1 0 0,-5 4 2 16,-4 0-3-16,0 0 0 0,-2 3 3 16,-5 0-2-16,-1 3 1 0,-2 2 1 15,2 0-1-15,-1 1-1 0,3 2 1 16,1-3-2-16,1 0-4 0,4-2-3 16,0 1-3-16,0-1-7 0,4-2 1 15,2 0-3-15,3-1-3 0,0-4 8 16,3 0 2-16,2 0 1 0,-1-2 9 0,2 1 0 15,1-1-1-15,3 0 6 0,-1 0-2 16,3-2-1-16,-2 0 5 0,0 0-1 16,1 0 2-16,-1-1 2 0,0-2-2 15,2 3-3-15,0-1 4 0,-2 1-4 16,-4 1-3-16,-4 1 2 0,-1 0-2 16,-3 2-2-16,-2 3 2 0,0-1-4 15,-3 4 0-15,-2-1 1 0,0 0-2 0,-2 2-2 16,-2-4 4-16,0 4 0 0,0 0 0 15,2 4 3-15,0-1 1 0,0 1 0 16,0-2 3-16,1 3-1 0,1-1-2 16,1-1 2-16,1 2 0 0,-1-1-2 15,3-3 1-15,1-1-2 0,0-2-1 16,6-2 3-16,-1-2-2 0,3 1 0 16,1-4 2-16,4-2-1 0,1-3-1 0,2-1 2 15,1 2-3-15,2-5-2 0,0 2-2 16,-3 2-7-16,1 1-5 0,-2 2 2 15,-2 0-3-15,-4 1-2 0,-2 2 4 16,0-1 3-16,-4 5 3 0,-4-1 6 16,1-1 0-16,-5 2 1 0,0 2 4 15,-2-4-1-15,-2 4-2 0,1 0-10 16,-3 1-43-16,-1 2-46 0,-2-2 34 0,0-1-90 16,-2 0-154-16</inkml:trace>
  <inkml:trace contextRef="#ctx0" brushRef="#br0" timeOffset="407231.453">17118 15450 471 0,'-6'-3'190'0,"2"0"-90"0,1-3 43 16,1 0-84-16,1 1-28 0,-3-2-12 0,4-2-7 15,-2 1 0-15,2 0 1 0,0 3 10 16,2-2-1-16,-5 5 3 0,4-3 0 16,-1 1-4-16,2 0-5 0,-1 0 0 15,4 0-8-15,2-1-5 0,3 0 0 16,8-2-4-16,-1-4-1 0,3-5 4 16,6 1-2-16,2-4-1 0,5-2 3 0,3 0-1 15,4 3-1-15,0 2 2 0,3 0-2 16,-3-2 0-16,3-1 1 0,1-3-1 15,2-4 1-15,1-2 0 0,-1-1 0 16,0 5-1-16,2-1 1 0,-7 1-2 16,-1 1 0-16,-4 1 1 0,-2-3 0 15,-7 2-1-15,0 1 2 0,-3 0-1 16,-2 0 1-16,-1 4 0 0,0-1 0 0,-3 2 0 16,-2 2 1-16,1 3-1 0,-4-1-1 15,-1 3 2-15,1 5-1 0,-3-2 0 16,-2 5-1-16,-2 0 0 0,-1 1-1 15,-4 0 1-15,1 1-2 0,-1 0-1 16,-1 0-1-16,-1 0-2 0,-1 0 0 16,-1 0 0-16,-5 1-1 0,-5-1-1 15,-4 3 1-15,0-2 0 0,-2 3 1 0,1 2-1 16,1 0-3-16,3 0-4 0,0 3-1 16,1-1-9-16,3-1-5 0,1 1-8 15,0-1-16-15,1-2 89 0,3-3-190 16,0-2 89-16,1-1-17 0,0-3-630 15</inkml:trace>
  <inkml:trace contextRef="#ctx0" brushRef="#br0" timeOffset="407764.1572">18011 14596 205 0,'-7'0'123'16,"-2"-3"-69"-16,1 2 20 0,3 0-32 15,0 1-28-15,1 1-14 0,1 0-1 16,-1 1 6-16,-1-1 7 0,1 3 11 16,-1 0 14-16,-3 1 8 0,3 0 6 15,-1 3 5-15,1-3-2 0,0-3-6 16,2 2-12-16,2-1-10 0,1-2-10 0,1 0-6 15,2 1-3-15,3-4-4 0,4 2-1 16,4-3-1-16,4-3 0 0,4-1 2 16,5-1-1-16,2-1-1 0,2 1 2 15,2-1-2-15,1 1-2 0,2-2 3 16,-3 1-2-16,0 3-3 0,-1-1 1 16,-6 3-5-16,-8 4 1 0,1 0 2 15,-6 0-3-15,-7 3-1 0,-2 0 4 16,-1 3 2-16,-3 2 0 0,-5 3 2 0,-3 4 0 15,-1 4 0-15,-1 3 2 0,-6-2 0 16,1 0-2-16,-2-1 2 0,-3-1-1 16,0 1 0-16,2 5 1 0,-1-1-1 15,0 3-1-15,1-2 1 0,2 2-2 16,-2-3 0-16,0-2 2 0,1-1-2 16,1-2 0-16,1-6 1 0,3-2-1 0,3 3 0 15,3-5 2-15,-1-3-3 0,4-1-2 16,0 0-2-16,-1-4-10 0,4 0 185 15,0-3-300-15,3-2 138 0,2 0 26 16,0-11-1001-16</inkml:trace>
  <inkml:trace contextRef="#ctx0" brushRef="#br0" timeOffset="436558.4187">31054 2820 29 0,'-2'-5'34'16,"-1"1"-21"-16,2 4-13 0,1 0 13 16,1 1-31-16,-2 0-53 0</inkml:trace>
  <inkml:trace contextRef="#ctx0" brushRef="#br0" timeOffset="440104.8156">31217 3374 16 0,'-4'0'11'0,"0"0"0"0,0 0-1 16,0 0-1-16,0 0-4 0,2 1-1 16,-3-1 0-16,2 2-3 0,-3-2-1 15,3 1 1-15,1 0-2 0,-4 0 1 16,3-1 0-16,0 2 0 0,-1-2 1 0,0 0-1 15,0 0 0-15,-3 1 0 0,-2 0 0 16,0-1 1-16,-3 0 0 0,0 0-1 16,0 0 0-16,1 0 0 0,0 0 2 15,0 0-1-15,1 0 17 0,4 0 5 16,-5 0 0-16,1 0 3 0,-2 0 0 16,1 0-1-16,-2 0 3 0,0 0-17 15,3 0-3-15,-2 2 2 0,0-2-4 16,3 1-1-16,2 0 4 0,-4 0-5 0,2 2-1 15,-1 0 1-15,0 0-4 0,-3 0 2 16,0 2 2-16,0 2-5 0,-1-1 0 16,1 1 4-16,4 3-3 0,-1-1 0 15,1 1 2-15,0 2-4 0,1 5 2 16,-4-1 2-16,2 2-4 0,0 2 1 16,-3-1 5-16,0 0-5 0,0 2 1 0,-1-2 4 15,-2 1-3-15,-4 0 0 0,0 0 3 16,2-4-5-16,0 1 1 0,4-1 4 15,4-1-5-15,1-1 1 0,2-1 5 16,2-3-1-16,-1 3 2 0,2-2 4 16,-3-1-5-16,5 2 2 0,-3 2 3 15,1-3-6-15,0 5-1 0,4-3 3 16,3 1-6-16,-3-4 2 0,2 2 3 0,-1-1-6 16,2 4 2-16,3-1 4 0,1 2-7 15,3 4 2-15,-1-1 2 0,2-2-4 16,-2-2 3-16,2-2 3 0,5-2-5 15,-1-6 3-15,2 0 3 0,3-1-3 16,2-2 1-16,2 0 5 0,1-1-3 16,2-1 3-16,3-1 5 0,1 1-5 15,3-2 2-15,-4 0 2 0,1 0-7 0,-1-1 2 16,0 1 0-16,-1 2-6 0,4-4 1 16,-1 4 2-16,-4-5-5 0,-1-1 2 15,0-1 3-15,-4-2-5 0,1 0 2 16,1 0 3-16,0-4-4 0,-3-1 2 15,1 3 3-15,-2-4-7 0,1 1 2 16,-3 4 5-16,-2-2-7 0,5 1 3 16,-1-1 3-16,-4 1-5 0,-1-5 5 0,-2-1 0 15,-5 1-2-15,-4-5 2 0,0 0 6 16,-1 1-2-16,-3-1 7 0,1-2 4 16,-2 1 0-16,-2 3 5 0,0-2 5 15,-1 2-6-15,1 1 1 0,-2-3 1 16,-3 0-4-16,2 1 1 0,-6-3-1 15,0-2-4-15,-6 3 0 0,-2-2-1 0,0 1-6 16,-1 2-1-16,0 4-3 0,2 0-4 16,0 6-1-16,0-1 0 0,-3 3-1 15,-2 0-1-15,-3 0 0 0,0-1-1 16,-2 1-1-16,1 0 0 0,-4 1-3 16,-1 3-5-16,-3 5-12 0,0 0-12 15,-3 5-18-15,3 1-10 0,1 6-51 16,1 1-5-16,3 0-7 0,0-3-35 15,3 3 6-15</inkml:trace>
  <inkml:trace contextRef="#ctx0" brushRef="#br0" timeOffset="448265.9925">31402 7208 95 0,'2'-1'42'0,"-1"2"-41"15,0-1 13-15,2 0-19 0,1 2-11 16,1-2-1-16,1 1-4 0,2 0 1 15,1-1 7-15,-2 4 1 0,0 0 2 16,2 1 1-16,-1 2-2 0,-2 0-1 0,3-2 9 16,1 2 2-16,-3-1-1 0</inkml:trace>
  <inkml:trace contextRef="#ctx0" brushRef="#br0" timeOffset="450351.6703">31584 7318 2 0,'8'8'2'15,"0"2"0"-15,-2 0-2 0,0 3 3 16,0 1-4-16,-1 4 2 0,-1-1 4 15,2 1-1-15,-5 1 2 0,-1 1 5 0,0-5 0 16,-2 5 6-16,1 1 8 0,-2 3 3 16,-2 3 5-16,1 2 10 0,0 4-1 15,-2-5 4-15,0-1 0 0,3-1-6 16,-4-6-5-16,1 0-4 0,2 4-9 16,-1-2-4-16,1 3-1 0,4 4-6 15,-3 1-2-15,2-3 1 0,0 4-3 16,1-3-3-16,0-1 2 0,-2 3-3 0,1 1-2 15,1-1 2-15,-2 3-4 0,4-2 0 16,-2-4 6-16,3-2-6 0,2-7 1 16,-1-2 4-16,3-1-3 0,1-4 2 15,-1-2 4-15,2 0-5 0,2-2 3 16,1-1 3-16,-2-1-5 0,0 0 1 16,1 1 3-16,-1-1-5 0,-1 0 0 15,1 4 1-15,2 0-3 0,0 0 1 0,-1 1 2 16,-2 3-5-16,-1-3 2 0,0 5 3 15,-2 3-4-15,1 0 0 0,-4 2 5 16,1 4-6-16,-2-4 4 0,-2 1 1 16,-3 1-2-16,-2-3 1 0,-2 0 2 15,1 2-3-15,-2-2 3 0,-1-1 0 16,0 0 0-16,-1 0 2 0,0-1 2 16,-1-3 2-16,1 1-1 0,1-5 1 0,1-2 1 15,-1-1-3-15,-4 0-1 0,3-3 1 16,0-1-3-16,2 1 2 0,-1-1 0 15,2-2 0-15,0 2 0 0,-5-2 4 16,1 2-3-16,3-3 1 0,-2-2-1 16,-1 1-2-16,1-1 1 0,0-1-2 15,-2-2-2-15,2 2-2 0,2 2 2 16,3-2-2-16,0 3 1 0,1 2-1 0,-1-1 0 16,-1 0-3-16,3-1 5 0,-3-1-1 15,3 3-2-15,0-2 1 0,0 0-1 16,2 0 0-16,0 0 3 0,1 0-3 15,-1 0-1-15,-1 0 3 0,0 2-3 16,0-1 2-16,0-1-1 0,2-1 1 16,-3 1 0-16,3 1 1 0,0-2-1 0,0 1 1 15,0-2-1-15,0 2 0 0,0-1-2 16,0 0 0-16,2-3-4 0,-2 4 2 16,1-4-2-16,3 0-3 0,1-1 5 15,1 1-3-15,3-2 0 0,0 2 5 16,4-1-4-16,3-2 2 0,0 0 0 15,2-1-3-15,4-1 2 0,-2-1-2 16,-1-2-1-16,0 0 2 0,-3-1 2 16,-3-1 0-16,0 1 0 0,-2 2 2 0,-2 1 2 15,0-3-2-15,-2 4 2 0,-5-3 0 16,-2 3-2-16,3 1-2 0,-2 4 1 16,-1-1-3-16,0 1-2 0,0 1-2 15,0 0-2-15,-1-4 0 0,-2 0 3 16,-1 2 1-16,2-3 2 0,-2 3 7 15,3 1 4-15,-2 1 5 0,3 2 1 0,-1-2 2 16,1 1-2-16,0-1 3 0,0 1-3 16,0-2-4-16,0-1-1 0,1-1-1 15,0-3-3-15,1 2 2 0,-1-4-4 16,0 0 0-16,2-1 3 0,-4 2-3 16,3-6 1-16,2 5 1 0,-4-1 1 15,1-3 0-15,3-1 2 0,-5 3 2 16,2-3 1-16,-2-1 4 0,-2 3 0 0,2 0 3 15,0-6 3-15,-1 5 0 0,2-7-3 16,-1 3 3-16,0-5-4 0,-2 1-1 16,1-3-2-16,-1 7-1 0,-1-4 0 15,0 5 1-15,2 4-1 0,-1 2 0 16,-1 0 0-16,0 2-1 0,-2 0 0 16,2-1-4-16,0 1 0 0,2 1-3 15,-1 3-1-15,1-1 0 0,-1 0-2 0,0-3 1 16,1 4-1-16,-3-4 0 0,2-1 1 15,-1 0 0-15,0-2 0 0,0-3 0 16,1 1 0-16,0 0-2 0,0-2 3 16,2 0-2-16,2 0 2 0,-1-1 0 15,2 1 0-15,-1-1 0 0,2 2 2 16,2-5-3-16,-3-2 0 0,1 1 1 16,-2-1-1-16,2 0 0 0,-3 2 0 0,1 4-1 15,0-1 2-15,1 5-1 0,-1 0-1 16,2 2 1-16,-1 2-1 0,1-3 1 15,-2-1-1-15,0 3 0 0,2-3 0 16,-2-4 1-16,-2 2 1 0,1-3-1 16,-1-3 1-16,-5-3 1 0,0 3 0 15,0-1 1-15,-2 4-1 0,0-4 0 16,2 5 1-16,-3-2-1 0,1 4 1 0,0-5 0 16,0 5 0-16,-2-5 1 0,1 2-1 15,0-2 1-15,-3 4-2 0,2 0-1 16,1 4 0-16,-1 4-2 0,-2-1 1 15,4 3-1-15,-1 1-1 0,-2 1 1 16,3-1 1-16,3 3-1 0,-3 1 0 16,0 1-1-16,3 1 1 0,-5 2-1 15,-3 2 1-15,3-1-3 0,-2 1 1 0,2 2 2 16,5-4-1-16,1 3-1 0,0-3 0 16,1 1 1-16,2-1 1 0,0-2-1 15,1 0-1-15,0 2-2 0,0-2 0 16,2 2-4-16,2-1 0 0,3 4-2 15,3-3 1-15,4 1 1 0,0 3 0 16,4 2 0-16,1-3 4 0,0 6-3 16,-4 1-1-16,3 0-1 0,-2 0-4 0,1 1-2 15,-1 0-3-15,-1 1-2 0,0 1 2 16,-1 1 0-16,-2 1 2 0,-2-3 1 16,2 3 4-16,-5 1 5 0,1-3 0 15,-1 1 3-15,-4 2 2 0,1-1-1 16,-2 1 1-16,-1 6 0 0,1-3-1 15,2 4 2-15,-4 7-1 0,4 4 0 16,-3 6 1-16,-1 3-1 0,3-4 0 0,-6-1 0 16,1-2 1-16,4-6 0 0,-3 2 0 15,1-2 0-15,0-3 0 0,-1-6 2 16,1 2-1-16,-1-5 0 0,-1-3 1 16,1 3 0-16,-2 0-1 0,5 0 4 15,-4 0-3-15,2 2 2 0,-1 0-3 16,1 2 1-16,0-4-1 0,1 0 0 15,-1-2-1-15,-1-3 0 0,-1-4 1 0,-2 0 1 16,1-1-2-16,3-1 1 0,-1 2 0 16,-2 1-1-16,2-2 0 0,-2 1 0 15,2 3 0-15,1 1 0 0,-4-2 2 16,-1 3-2-16,1-1-1 0,-1-3 2 16,-1 1-2-16,0 1 1 0,3-4 0 15,-3-2 0-15,3 2 1 0,-1-2 1 16,1-2 0-16,-1 4-1 0,0-2 0 0,3 0-1 15,-1-3 1-15,-1 2 0 0,2-3-1 16,-3 1-1-16,1 2 3 0,-1 2-3 16,3-2 1-16,-1 5 1 0,0-1-2 15,0 2 0-15,-2-1 2 0,-1 5-2 16,1 0 2-16,-1 1 0 0,-2-1-2 16,2 0 1-16,-3-1 1 0,2-5-1 0,1-3-1 15,1-3 2-15,1-1-2 0,2-4 0 16,1 1 2-16,-1 0-2 0,1 1 2 15,-2-6 0-15,2 5-2 0,0-1 2 16,0 0 0-16,0-1 1 0,-1-1 0 16,0 0-1-16,-1 1 2 0,-1-2-1 15,-1 0 0-15,-1 0-1 0,1 0-3 16,-1 1-1-16,-1-2-5 0,-3 2-6 0,2-1-9 16,-6 2-15-16,-3 0-22 0,-4 4-42 15,2-2-30-15,-6 3 9 0,0-1-72 16,3-4-54-16</inkml:trace>
  <inkml:trace contextRef="#ctx0" brushRef="#br0" timeOffset="460082.1903">31320 9606 160 0,'-8'-15'80'0,"0"1"11"16,3 4 3-16,1 2-28 0,3 2 8 15,-1 2-9-15,0 0-8 0,1 1-9 16,0 1-11-16,-1-1-8 0,1 1 0 15,0 0-10-15,0 4-1 0,2-2-5 0,0 0-8 16,2 1-2-16,3 4 2 0,2 0-9 16,2 2 2-16,3 6 2 0,1-1-2 15,3 4 2-15,2-1 2 0,-1 0-5 16,-1-4 2-16,-3 0 4 0,-2-2-6 16,-2-3 2-16,1 4 2 0,-1-2-3 15,3 1 2-15,-3 0 2 0,3 3-3 16,0-2 1-16,0 3 3 0,2 0-4 0,2 2 3 15,-2 1 0-15,3 2-3 0,-1 0 0 16,-3 4 4-16,2 3-2 0,-3 3 1 16,-6 2 0-16,0 5 1 0,-5 1 1 15,0-2 4-15,-2 3-3 0,-3 2-1 16,-2 0 3-16,1-2 0 0,-1 4 2 16,-1-5 0-16,-1-1 3 0,2-7 6 15,-4-2 3-15,1-3 1 0,-1 2 0 0,-2-4-1 16,0 3 1-16,0 3-4 0,-5-2-6 15,-1 0 0-15,-1 1-3 0,-3-3-3 16,-1 0-1-16,4 3-1 0,-3 3-3 16,2 4 1-16,-1 5-1 0,4-1-2 15,-3-1 4-15,3-1-4 0,0-4 2 16,3-2 0-16,-1 1 0 0,0-3-1 16,2-2 1-16,3-1-1 0,0-3 0 0,3-7 1 15,2 0-2-15,-1-5 2 0,1-3 0 16,0-2-1-16,0 0 0 0,0-2 2 15,1-1 1-15,-1-1 4 0,0-1 2 16,1 1 3-16,1-2 1 0,2 2 3 16,-2 0-1-16,1 0-1 0,1 2-3 15,1-4-3-15,-2 2-4 0,2 0 1 0,-1-1-5 16,0 1 1-16,2-1-2 0,-2 1-3 16,1 0 3-16,0 0-1 0,-1-2-1 15,2 0 2-15,1-1-3 0,3-2 3 16,0-4 4-16,4-1-4 0,3-3 1 15,0-3 3-15,3 0-3 0,2-2 1 16,-2-2 2-16,2-2-3 0,4 2 1 16,0-2 0-16,-1-1-3 0,-1-4 3 15,2-6 1-15,-2-4-3 0,-1-6 2 0,4 0 2 16,-1 0-3-16,0 0 0 0,-3-3 2 16,6 0-5-16,-6-3 2 0,2-2 4 15,-3-1-5-15,0-4 3 0,-4 2 2 16,-1-1-2-16,1 1 0 0,-2 2 3 15,-1 8-4-15,0 0 2 0,-1 4 1 16,-5 4-1-16,-5 5 0 0,1 4 3 0,-3 7-2 16,1 4 2-16,-8 1 1 0,-2 1 3 15,1 1 0-15,-4-2 1 0,0 1-2 16,-1 4 0-16,3-3-3 0,-1 3 0 16,2 1-3-16,-4-2-2 0,-1 4 1 15,2 2-1-15,-4-3 0 0,1 3 1 16,3-2-1-16,-1 0-1 0,-1-1 3 15,2 0-3-15,-3-1 0 0,2 3 2 16,1-2-1-16,1 1 0 0,3 1 1 0,-1 1-1 16,1-3 2-16,3 4-1 0,0-1-1 15,-1-1 0-15,2 2 1 0,2 1 0 16,0 1-2-16,1-1 1 0,2 2 0 16,1 1-1-16,0 0-1 0,1 0-4 15,-1 0-3-15,2 1-4 0,-1 0-1 16,3 3-1-16,5 3 2 0,1 4 1 0,3 5 2 15,2 6 3-15,3 7 6 0,-2 6 1 16,2 2 0-16,0 2 0 0,0 4-1 16,0-1 1-16,-1-2 0 0,-3 1 0 15,0 1 0-15,-2-5 0 0,-8-6 0 16,3-1 2-16,-3 0-2 0,-4 1 1 16,0 3 1-16,-4 6 0 0,-1 0 0 15,0-4 1-15,-9 0 1 0,1 1 0 0,-6-1-1 16,-1 6 0-16,-3 1-1 0,0 1 1 15,1 3-1-15,0 4-3 0,-2 2 3 16,-2-3-2-16,4 2 0 0,-4-8 2 16,0-7-2-16,3-9-1 0,1-4 3 15,0-2-1-15,-1-2-1 0,5 2 3 16,-1-3-23-16,6 2-22 0,0-3 204 16,3-6-351-16,1-8 154 0,4-4-5 0,-6-8-1116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277" units="cm"/>
          <inkml:channel name="Y" type="integer" max="16423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6648" units="1/cm"/>
          <inkml:channelProperty channel="Y" name="resolution" value="1000.182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7:27:41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13883 2566 173 0,'0'-4'78'0,"0"1"-27"0,0 0 13 16,3-1-33-16,-1-3-9 0,1 1-4 15,-2-2-11-15,1 0-2 0,-2 1 0 16,1 0-5-16,-2 1 0 0,-1-1 1 16,0 1-3-16,-1 2-1 0,-1 0 3 15,2 0-4-15,-2 3 1 0,-1-2 4 16,0 2-3-16,-1-1 3 0,-1-2 4 0,0-2-2 16,-1 3 7-16,2-1 5 0,0 1 1 15,-1-2 5-15,-1 1 6 0,1-1-3 16,-2 1 3-16,0 2-1 0,1-2-6 15,-1 1-4-15,-1-2-1 0,1 0-8 16,1 0-1-16,-1-2-1 0,2 1-5 16,0-1 1-16,-1 1 3 0,1 2-5 15,-2-1 1-15,2 0 3 0,-1 1-3 0,0 0-1 16,-1 0 2-16,-1 2-2 0,0-1 0 16,-2 0 2-16,2 2-2 0,-7-1 1 15,3 0 2-15,-3 0-2 0,0 0 0 16,-3 2 3-16,3 0-2 0,-4 0-1 15,-1 0 3-15,2 2-4 0,-1 0 1 16,-2 1 2-16,2-2-6 0,-1 2 3 16,3-3 3-16,-2 0-3 0,-1-2 1 0,2 1 2 15,-5-1-5-15,0-1 4 0,-2 0 1 16,1 1-4-16,-1-1 1 0,2 2 2 16,2-2-1-16,-1 3 0 0,0-1 2 15,-1-2-3-15,-1 3 1 0,1 0 4 16,0-1-5-16,-1 2-1 0,1-1 5 15,2-1-3-15,0 2 0 0,1-1 3 16,0-1-5-16,4 1 2 0,-1-2 3 0,-2-4-6 16,3 1 3-16,1-2 2 0,-1-1-4 15,0 0 2-15,1 0 2 0,1 1-3 16,-2 0 2-16,-3 1 1 0,4-1-4 16,-3 1 1-16,-1-2 4 0,2 2-4 15,-2 1 2-15,0-1 1 0,1 2-2 16,-2 3 0-16,-1-1 3 0,-1 2-4 15,0 1 1-15,1-1 3 0,-2 1-5 0,0 0 2 16,0 1 3-16,1-2-4 0,0-2 2 16,2 1 1-16,1-3-2 0,-5 0 1 15,0-1 4-15,-2 1-4 0,-3 2 2 16,1-2 2-16,2 0-1 0,2 2 1 16,-1 0 3-16,-2 1-4 0,2 1 1 15,0 1 3-15,-1-1-4 0,1 3 0 0,2-2 2 16,0-1-5-16,-1 1 1 0,-1-1 2 15,1-1-4-15,0 0-1 0,2 0 4 16,2-2-6-16,0-1 4 0,0 0 1 16,0 0-3-16,-1-2 1 0,0 2 3 15,1-1-4-15,0 1 2 0,0-1 1 16,3 2-2-16,-1-1 0 0,1 1 4 16,-2 1-3-16,2 1 2 0,-2 1 4 15,0-1-3-15,0-1 2 0,0 2 3 0,1 0-5 16,-5 2 2-16,2-1 1 0,-3 0-7 15,0 3 1-15,-2-1 3 0,1-1-6 16,-3 1 2-16,1 1 3 0,-5 0-5 16,2-3 2-16,0 3 2 0,1 2-3 15,-1-1 0-15,1 3 4 0,1 1-4 16,0 1 1-16,-2 1 2 0,1-1-4 0,0-1 2 16,-1-1 4-16,1 1-6 0,0-1 1 15,0-3 4-15,2 1-4 0,0 1 0 16,-2-2 3-16,3 0-4 0,0 3 2 15,-2-3 3-15,3 1-4 0,2 2 1 16,1 0 5-16,-2-2-5 0,3 2 2 16,-1 0 1-16,0-3-3 0,2 1 1 0,3 2 3 15,0 0-6-15,1-1 2 0,1 2 2 16,1 0-3-16,0 0-1 0,2 1 5 16,-1 0-6-16,4 3 3 0,-2-2 2 15,3 1-5-15,-1 3 2 0,4 2 5 16,-1-3-6-16,1 2 1 0,1-2 3 15,2-2-4-15,-1-2 3 0,0 0 1 16,1 0-4-16,1 2 1 0,2-2 5 16,2 2-6-16,-1 0 3 0,0 2 4 0,4 0-4 15,0 1 3-15,-1 3 5 0,0-2-4 16,1 1 2-16,3 1 2 0,-2-4-5 16,1-2 1-16,2 4 1 0,4 1-5 15,-3-2-1-15,0 2 6 0,1 0-5 16,0-4 1-16,3-2 3 0,1 0-2 15,3 2 1-15,1-2 4 0,0 3-5 0,-1 2 1 16,4 2 5-16,-2-1-5 0,2-2-1 16,1 2 4-16,1 0-5 0,-3-4 0 15,2 1 4-15,0 1-6 0,-1-4 3 16,-2-2 3-16,2 0-4 0,-1 0 1 16,4-2 6-16,0 1-4 0,3 1-1 15,-2-2 4-15,0-2-2 0,5 0-1 16,-2 1 4-16,-1-3-7 0,6-1 1 15,-1 1 5-15,-1 0-5 0,-2-2 1 0,4 0 2 16,-2 2-4-16,0-2 0 0,1 2 4 16,1-1-7-16,2 2 4 0,2 1-1 15,1 3-2-15,-2 0-1 0,3-1 4 16,-7 1-4-16,0-1 1 0,-1-2 1 16,1 0-2-16,-1 0 1 0,3-1 5 15,0 1-5-15,-1 0 1 0,0 2 4 16,2-1-3-16,-2 1 2 0,2-2 4 0,0 2-2 15,1 0 0-15,-1-2 7 0,6 0-7 16,-3 2 1-16,3-3 2 0,-1-1-6 16,1 5 0-16,-8-3 1 0,7 3-6 15,-2 1 4-15,-1 0 2 0,1-2-5 16,0 0 0-16,0 0 3 0,4-1-2 16,-2 1 0-16,0-2 1 0,-1-3-3 15,-1 1 0-15,-3-2 5 0,3-1-4 0,2 1-1 16,-1 1 5-16,0-1-3 0,1 0-1 15,1 1 5-15,-2-1-4 0,0-1-1 16,1 0 4-16,-2 0-5 0,2-1 1 16,-1 1 3-16,1-3-5 0,-1 0 3 15,-1 0 3-15,2-1-4 0,-2-1 0 16,0-1 3-16,3 1-3 0,2 0 2 0,-2-1 1 16,4-1-4-16,-2-2 1 0,-1 0 4 15,-3-1-4-15,0 0 0 0,-5-2 3 16,-3 3-3-16,-1 0 1 0,-2-3 4 15,-2-2-6-15,0 3 3 0,0-4 3 16,0 1-5-16,-1 1 1 0,0 2 3 16,-3-2-4-16,0 0 1 0,-2 1 2 0,0-1-4 15,-1 1 3-15,2 1 2 0,-1 1-4 16,-2-4 0-16,4 2 3 0,-3-3-3 16,-1-6 3-16,1-2 0 0,-4 0-4 15,-2-4 2-15,0 1 4 0,0 3-5 16,-3 3 2-16,0 1 1 0,3 1-2 15,-1 1 0-15,-3-1 3 0,-4 0-4 16,0 0 2-16,-5 0 1 0,-1 4-3 0,-3-2 1 16,-5 2 2-16,1 0-4 0,-3-1 1 15,-4-1 3-15,3 1-4 0,1 0 2 16,-4-1 2-16,-1-2-3 0,0 1 0 16,-3-1 3-16,-1-3-4 0,-1 1 2 15,6 0 2-15,-2-3-5 0,-1-3 1 16,0 2 3-16,1 1-6 0,-3-2 0 15,0 4 0-15,1 5-6 0,0 0 0 0,-3 2 1 16,0 4-10-16,0 1-6 0,-3 1-6 16,0 4-18-16,-1 2-112 0,-1 2 61 15,-3-2-77-15,-11 1-411 0</inkml:trace>
  <inkml:trace contextRef="#ctx0" brushRef="#br0" timeOffset="43986.8277">10566 5324 8 0,'-1'0'19'0,"-1"-1"30"16,1-2-3-16,0-1 5 0,-1 2 6 16,2-2 9-16,0 0-5 0,-1 0-7 15,0 2-3-15,0-2-10 0,1 1-3 16,-2 1-1-16,4 2-9 0,-4 0-1 15,5-2 1-15,-3 2-11 0,2 0-1 0,-3-1 0 16,1 1-8-16,-2-1-1 0,0-1 1 16,2 0-6-16,4 0-1 0,-3-1 5 15,2 1-7-15,5 0 3 0,-3-1 4 16,0 1-8-16,0-1 3 0,0 0 5 16,0 2-7-16,3-1 2 0,-1-1 4 15,2 2-6-15,-3-2 4 0,2 1 3 16,1 2-5-16,-1 1 3 0,-1-1 6 0,2 2-5 15,0 0 5-15,0 2 4 0,3-3-4 16,0 1 2-16,1-2 4 0,1 0-7 16,1 0 1-16,1 0 1 0,-1-2-7 15,3-2 1-15,1 1 3 0,1 0-6 16,-1 0 2-16,2 0 3 0,-2 2-6 16,3-1 1-16,0 0 4 0,4 2-7 15,-2 0 2-15,2 2 3 0,0-1-5 0,-2-1 1 16,-2 0 4-16,1 0-6 0,1-1 2 15,0-2 3-15,3 0-4 0,-1 0 0 16,1-1 7-16,0 0-6 0,0 0 2 16,0 1 5-16,1 1-5 0,-2-1 2 15,0 2 5-15,1 0-8 0,-1 1 1 16,0 0 5-16,2 0-8 0,0 1 1 0,2 1 4 16,1-2-5-16,1 0 0 0,3 0 5 15,1 0-5-15,-2-2 1 0,2-3 3 16,-2-2-6-16,-1 3 2 0,-2 2 4 15,2-1-6-15,-1 3 3 0,1 0 3 16,-1 0-6-16,1 0 4 0,-1 0 3 16,2 0-6-16,-1 3 2 0,1-1 3 15,-2 1-5-15,2 0 3 0,-3-2 3 16,1 0-6-16,0-1 3 0,2 0 2 0,0-1-6 16,0 0 4-16,-1 1 2 0,2-2-5 15,-3 1 1-15,1 2 5 0,-1-1-6 16,0 0 3-16,-1 3 2 0,3 1-3 15,-4-2 4-15,1 2 6 0,3 0-5 16,-2-3 5-16,-1 2 4 0,1-1-3 16,2 2 0-16,-3 0 3 0,2 0-7 0,-1 1 0 15,2-1 0-15,0 0-4 0,3-1 0 16,-1 2 2-16,5 1-4 0,2-2-1 16,-5 1 3-16,4-1-3 0,-2-1-1 15,-2-2 4-15,1-1-3 0,2-1-1 16,-1 1 5-16,3 0-6 0,-1 0 4 15,3 0 2-15,3 1-3 0,0 1 1 16,1 1 5-16,0-3 1 0,2 1 7 0,-2-1 4 16,0-1-3-16,-1 1 3 0,2 0 2 15,-2 0-6-15,-1 4-4 0,6 0-3 16,3 2-6-16,-5-2 0 0,3-1 2 16,2-1-5-16,-3-2 1 0,1-2 5 15,1-3-7-15,3 1 3 0,-2 0 3 16,2-1-6-16,1 1 2 0,3 1 3 15,-4-1-6-15,0-1 4 0,0-1 2 16,-3 1-6-16,-1-2 4 0,2 2 1 0,-1 2-4 16,1 3 3-16,0 0 1 0,-2-1-4 15,2 2 2-15,-2-1 3 0,-1 0-4 16,-4-1 1-16,0 1 4 0,-3-1-5 16,2 1 2-16,-4-1 3 0,2 1-8 15,-2 1 4-15,0 1 3 0,-2-2-5 16,-1 2 2-16,-1-1 1 0,0 2-3 0,-5-2 2 15,-1-1 4-15,-3 0-6 0,-3 2 1 16,-1 1 3-16,-5 2-12 0,-1 0-12 16,-6 4-13-16,-3 2 2 0,-8-1-149 15,-4 4 71-15,-4 2-78 0,-7-4-502 16</inkml:trace>
  <inkml:trace contextRef="#ctx0" brushRef="#br0" timeOffset="46102.8671">3892 6244 31 0,'9'-6'16'15,"2"-1"-2"-15,-1 2 7 0,0 0-6 16,-1-3 1-16,0 2 6 0,0-2-5 16,0 2 5-16,-1-1 6 0,1 3-2 15,-1-1 4-15,0 0 5 0,-1 1-3 16,1-1-1-16,-3 1 2 0,3 2-6 16,0-1 0-16,-1 3 1 0,1-1-9 15,0 1-1-15,-2 2 3 0,2-2-8 0,1 3-3 16,0-3 1-16,1 0-7 0,2 1 2 15,2-1 2-15,-1-1-3 0,4-2 2 16,1-1 4-16,0 2-3 0,1-2 2 16,3-1 5-16,0 0-5 0,1-2 2 15,2 2 6-15,2 0-6 0,-1 1 5 16,1-2 6-16,-3-1-6 0,2-3 3 16,-3 0 1-16,3-1-6 0,0 2-1 0,-1-2 1 15,4 4-8-15,-3 1-1 0,-1-1 3 16,2 2-8-16,-1 4 2 0,0 0 3 15,0 1-6-15,2 2 0 0,2 2 4 16,2 0-6-16,1 1 1 0,2 0 4 16,-1-1-5-16,-3-1 2 0,-3-2 4 15,2 0-7-15,-2 2 2 0,2-4 5 0,-1 1-6 16,4-3 3-16,-4 3 4 0,2 0-2 16,0-3 5-16,1 2 6 0,0 0-2 15,5 1 5-15,0 1 4 0,0-2-4 16,2-1-1-16,2 4 1 0,-3-1-9 15,-2-2-1-15,-2-2 0 0,3-1-7 16,-1 0 2-16,0-1 2 0,2-2-5 16,1 1 3-16,0 1 2 0,1-1-5 0,1 1 2 15,-1 0 1-15,1 1-3 0,-1 0 0 16,-1 1 4-16,-4 1-6 0,1-1 3 16,0 0 3-16,-1 2-6 0,-2 0 3 15,4 1 3-15,-4 2-5 0,-2 1 2 16,0 1 2-16,-2 1-2 0,2 2 0 15,1-2 3-15,-1-1-4 0,5-1 1 0,2-1 4 16,-1-1-4-16,-1-2-2 0,3 1 6 16,-4-2-6-16,-2-3 1 0,5 1 5 15,-1-2-6-15,-2 1 2 0,3 1 4 16,0-1-6-16,-1 2 1 0,0 1 5 16,3 0-6-16,-1 1 1 0,4 0 3 15,-2-2-4-15,1 2 6 0,0-3 6 16,1 0-4-16,-1 0 2 0,2 0 4 0,-3 1-4 15,1-1 0-15,1 2-1 0,1 0-8 16,-1 1 1-16,5-1 2 0,-4 1-5 16,1-2 2-16,-2 2 4 0,-3-2-5 15,-3 1 3-15,2-2 0 0,-2 1-3 16,2 0 3-16,-2 0 2 0,-1 0-4 16,1 2 1-16,1 0 3 0,-1 0-5 15,4-1 2-15,2 1 2 0,-4 0-4 0,2-1 2 16,-2 1 3-16,-1-3-4 0,1 3 1 15,2-2 3-15,-2 1-5 0,-1-1 3 16,1 1 2-16,1-1-5 0,-1 2 0 16,1 1 6-16,4-1-7 0,-1 1 3 15,-1 0 2-15,-1 0-4 0,-2 0 0 16,-5-2 5-16,0-2-5 0,2 0 3 16,0-1 2-16,-1 0-5 0,1 0 2 0,1 2 4 15,-1 1-5-15,0 1 1 0,4 1 2 16,2-2-3-16,-4 2 0 0,1-1 4 15,-2 0-5-15,1-1 3 0,-2-3 4 16,2 1-4-16,0 1 0 0,1-1 4 16,-1 0-5-16,0 4 3 0,-1 0 2 15,0 0-6-15,3 2 2 0,-2 2 1 16,4 1-3-16,-2 3 2 0,-1-3 2 0,-2-1-5 16,1 1 1-16,-4-3 4 0,1-1-5 15,0 0 3-15,2-1 1 0,2 0-4 16,1 0 4-16,1 1 2 0,-1 1-3 15,4-2 2-15,0 2 2 0,-3 0-7 16,3-1 4-16,1 0 1 0,-4 0-4 16,-1 2 0-16,1-3 2 0,-1 3-3 15,-1-1 2-15,0 1 1 0,-2-1-3 0,-1 2 0 16,3-1 5-16,2 2-5 0,0-1 2 16,2 1 3-16,-1-1-4 0,0-3 0 15,-2-1 4-15,-3-1-4 0,4-2 3 16,0-1 7-16,-1 3-2 0,2 0 6 15,-1 1 4-15,0 1-5 0,0 3 1 16,-2-1 0-16,1 0-7 0,-1 1 0 0,-1 0-1 16,-2 1-6-16,3 0 2 0,-3-1 3 15,-2 2-4-15,-1-5 1 0,-2 1 1 16,0 0-4-16,1-2 1 0,0 0 4 16,1 0-5-16,0 0 1 0,2-2 3 15,0 1-3-15,2 0 0 0,-2 0 4 16,0-1-5-16,-7-2 1 0,2 2 4 15,-4-2-3-15,-3 0-2 0,0 1 0 16,0 3-20-16,-2 0-9 0,-5 3 64 0,0 0-216 16,-3 2 102-16,-5-4-55 0,-8-1-708 15</inkml:trace>
  <inkml:trace contextRef="#ctx0" brushRef="#br0" timeOffset="74594.3811">3720 3851 48 0,'-3'-4'58'15,"2"-1"4"-15,-2 0-7 0,2 1-2 16,0 1-9-16,-2 2 1 0,2 1-16 16,-1-1-8-16,1 1 0 0,1 0-9 15,-2-2-2-15,2 1 1 0,0 1-8 0,0 0 1 16,0 0 0-16,0-1-5 0,0 1 2 16,0 1 3-16,0-1-4 0,-2-1 2 15,2-2 3-15,0 2-1 0,0 0 8 16,0-1 8-16,0 0 1 0,2 0 4 15,-2 2 5-15,1 0-5 0,-1-1-2 16,0 1-2-16,0 0-13 0,0 0-3 16,0 0 0-16,0 0-7 0,0-1 2 0,1 2 2 15,2-1-5-15,1 1 3 0,-1-1 3 16,0 0-4-16,0 2 0 0,-1-2 3 16,-1-2-5-16,2 2 3 0,-2 2 5 15,1-2-6-15,-1 0 2 0,1 1 6 16,1-1-4-16,2 0 3 0,-1 0 4 15,1-1-4-15,-1 1 5 0,1 0 3 0,-1-2-4 16,3 2 0-16,-4 0 4 0,5-1-6 16,-1 1 1-16,0 0 1 0,2-1-6 15,2 0 1-15,-4-1 3 0,4 1-5 16,-2-2 1-16,1 2 4 0,-1-3-7 16,0 2 2-16,1-2 2 0,1 3-5 15,-2-3 0-15,0 2 4 0,4 1-5 16,-6-3 2-16,1 2 2 0,0 0-6 15,2 0 4-15,-1 1 3 0,1-1-6 0,-1 1 2 16,4 0 4-16,-2 1-5 0,-1 0 1 16,0 0 4-16,2 0-4 0,-2 1 1 15,1-1 3-15,0 0-3 0,-1 1 0 16,2-1 5-16,-2 2-6 0,1-1 0 16,-1 1 4-16,0-2-5 0,-1 3 0 15,0-3 4-15,2 1-5 0,-4 1 1 16,1-2 4-16,2 0-5 0,1 1 2 0,-1-2 4 15,2 1-3-15,-1 1 4 0,0-1 6 16,0 0-4-16,1 0 3 0,1-1 4 16,0-1-4-16,-1 1 0 0,3 0 1 15,-1 2-6-15,1-1 0 0,-1 0 4 16,-1 1-8-16,0 2 0 0,-1-2 4 16,-3-1-6-16,1 1 2 0,-1-1 2 0,-1 0-5 15,3 0 2-15,0-1 3 0,-2 0-3 16,2-2 0-16,2 1 3 0,-1-2-4 15,2 1 2-15,-1-2 2 0,0 3-4 16,0-2 1-16,-2 0 4 0,0 0-5 16,0 1 1-16,1 1 3 0,-2-1-4 15,0 2 2-15,1 0 2 0,0 1-6 16,0 1 3-16,-1-2 3 0,0 2-6 0,2 0 3 16,-2 0 2-16,1 1-5 0,1-1 4 15,1-2 1-15,0 2-5 0,3-1 4 16,-2-1 2-16,0-1-5 0,4 0 3 15,-1 1 3-15,3 1-3 0,2 0 3 16,2 0 4-16,-4 0-4 0,2 0 2 16,-1 0 3-16,-3 1-5 0,-2-1 0 15,3-1 1-15,-3 1-5 0,0-2 2 0,2 0 1 16,-1 0-5-16,-2-1 4 0,2 1 2 16,-2-2-6-16,-1 3 3 0,2-1 3 15,-3 0-4-15,0 1 0 0,1 0 2 16,-1-1-3-16,-2 1 1 0,5 1 2 15,-1 0-5-15,-1 0 2 0,1 0 4 16,1 1-5-16,-3 1 1 0,-1-1 5 16,1-1-6-16,0 0 2 0,0 1 4 15,1-1-5-15,1 2 1 0,-1-2 3 0,2 1-6 16,-1 0 4-16,1 0 1 0,-2 2-4 16,0 0 1-16,0 0 4 0,0 1-4 15,-2 0 1-15,0 0 3 0,-1 0-5 16,1 0 2-16,-4 0 3 0,3-2-5 15,-2 1 1-15,0-2 6 0,-1-1-8 0,0 0 1 16,-1 3 4-16,4-2-3 16,-2 2-1-16,1-2 4 0,0 1-5 0,-1 0 3 15,2 0 4-15,-2-2-4 0,0 2-2 16,1 0 5-16,0 1-5 0,-1-2 2 16,3 2 3-16,1-1-5 0,-2-1 1 15,2-1 4-15,-1 0-5 0,1-1 1 16,-2 1 5-16,1-2-7 0,1-1 3 15,1 0 4-15,0 2-5 0,2-1 2 0,-2-1 3 16,1 0-5-16,0 1 2 0,-1-1 1 16,1 2-5-16,2 0 2 0,-2 1 4 15,2-2-5-15,-1 2 0 0,-5 2 4 16,2-2-5-16,4 1 3 0,-5 2 4 16,2-3-7-16,-3 0 2 0,5 0 5 15,-5-2-3-15,1 1 0 0,2 0 2 16,0-1-3-16,-1 1 1 0,-1 0 3 0,3-2-4 15,-2 2 1-15,0 0 5 0,0 1-5 16,4-2 0-16,-4 1 4 0,-1 0-5 16,1-2 1-16,2 3 1 0,-3 0-4 15,3-1 1-15,-3 1 4 0,1 0-5 16,0 0 1-16,-1 0 4 0,-1 0-4 16,2 1 0-16,0-2 5 0,0 1-4 15,1 0 1-15,0-1 3 0,2 1-5 0,-1-2 4 16,5 2 5-16,-4 0-5 0,4 0 1 15,2 0 5-15,-2 0-4 0,-3 2-1 16,1-2 2-16,0 1-6 0,-5 0 2 16,1-2 3-16,-1 1-6 0,0 0 0 15,-1-1 6-15,1 2-6 0,-1-4 1 16,1 3 2-16,0 0-5 0,1 0 3 16,-1 0 3-16,0-1-6 0,0 0 3 0,1 1 3 15,-2 0-4-15,2-2 2 0,0 0 2 16,-1 1-4-16,0-2 2 0,0 0 3 15,1 2-5-15,-1 0 1 0,2 1 2 16,0 0-4-16,-1 1 1 0,-1-1 3 16,-1 1-4-16,0 1 1 0,1-1 2 15,0 0-4-15,0 2 3 0,0-1 3 0,0 0-6 16,2-1 3-16,-1 0 3 0,2 2-4 16,-1-3 0-16,1 0 4 0,-5 0-4 15,3 0 1-15,-1-1 2 0,-1-1-4 16,2 1 1-16,0 1 5 0,3-1-5 15,-2 1 0-15,2-2 4 0,-3 1-6 16,1 1 3-16,-4-1 5 0,1 1-7 16,-1 0 3-16,-2 0 2 0,0 0-5 0,2 0 3 15,-1 1 2-15,0-1-6 0,2 1 3 16,1 1 3-16,-3-1-6 0,2 0 4 16,-2 1 2-16,0-2-5 0,1 0 0 15,0 1 4-15,1-1-5 0,1-1 4 16,1 2 2-16,-1-1-6 0,1 0 3 15,0 0 4-15,0 0-6 0,0 0 3 16,5 1 2-16,-3-1-4 0,0 0 1 0,2 1 1 16,-1 2-4-16,-5 0 1 0,3-2 4 15,-1 2-4-15,-3-2 0 0,1-1 4 16,1 1-4-16,-2-1 2 0,2 0 4 16,4 0-6-16,-1-2 2 0,0-2 3 15,1 1-5-15,0-1 3 0,-3 0 2 16,2 3-6-16,-2-2 3 0,-1 1 4 15,-1 1-6-15,0-1 2 0,1 0 3 0,0 2-4 16,1-2 0-16,-1 1 3 0,1 1-6 16,-4-1 4-16,2 1 3 0,0 0-5 15,-3 0 0-15,0 0 4 0,1 0-4 16,-1 0 3-16,1 1 2 0,3-1-6 16,0 1 3-16,0-1 3 0,1 2-5 15,-1-1 2-15,1 0 3 0,0 2-6 16,1-3 2-16,-3 0 4 0,5 0-5 0,-1-1 2 15,-2 1 2-15,1-3-5 0,2 2 3 16,-3-1 3-16,0 0-6 0,2 1 3 16,1-2 3-16,-2 2-3 0,2-2-1 15,-2-1 3-15,1 2-5 0,-2-1 4 16,-1 2 2-16,0 0-5 0,0-1 1 16,1 0 3-16,-1 0-3 0,1 1 2 15,0-1 1-15,0-1-5 0,0 2 2 0,-1-1 3 16,1 1-3-16,2 0 1 0,-2-1 2 15,3 0-4-15,0 1 2 0,-3-1 2 16,3 1-3-16,-1 1 1 0,1-1 1 16,1 2-3-16,-1-1 0 0,1 3 5 15,-3-3-5-15,2 1 1 0,0 3 4 16,-2-2-7-16,1 2 2 0,-1-1 5 0,-2 1-5 16,-3-2 1-16,3 1 5 0,-4-1-5 15,-1 1 1-15,2-2 4 0,1 1-5 16,-2-1 1-16,0 1 1 0,2 1-4 15,1 0 3-15,-2-1 3 0,4 1-5 16,-2-1 1-16,0 0 4 0,1-1-4 16,-2 0 2-16,2 0 2 0,0-1-5 15,1 0 2-15,0-1 4 0,-1 1-4 16,1-1-1-16,1-2 3 0,-1 1-4 0,0 0 2 16,1 1 2-16,1 0-5 0,-1 0 2 15,1 1 5-15,-1 0-6 0,1 0 1 16,0 1 4-16,2-1-5 0,1 1 2 15,1 2 3-15,3-2-5 0,-2-1-1 16,-3 1 7-16,0 1-7 0,-1-2 2 16,-2-2 4-16,3 1-7 0,0 0 4 0,0-1 4 15,0 1-6-15,-2-1 1 0,3 0 4 16,-3 1-5-16,0 1 2 0,0 0 1 16,-1 0-3-16,1-1 0 0,-1 1 5 15,1 1-6-15,1-1 3 0,-1 0 3 16,0 0-5-16,-2 0 2 0,-1 0 4 15,1-1-5-15,1 1 1 0,1 0 3 16,-1 0-5-16,2-2 1 0,-3 1 2 16,2 1-3-16,-1-1 1 0,-1 1 3 15,1 0-5-15,1 0 2 0,0 0 5 0,-1 1-7 16,2 0 3-16,0 1 3 0,0-1-4 16,-5 0 1-16,3 1 3 0,-2-2-5 15,1 0 1-15,-3 0 4 0,1-2-4 16,2 0-1-16,-1-2 5 0,0 1-5 15,1-1 0-15,-1 3 5 0,-1 0-6 0,0 1 2 16,0-3 5-16,0 2-5 0,-1 0 0 16,2-1 5-16,0 1-5 0,1 0 1 15,-2 1 3-15,1 0-6 0,0 1 2 16,-1-1 3-16,0 1-5 0,1 1 1 16,0-1 4-16,-3 2-4 0,-1-2 2 15,1 0 2-15,2 2-4 0,-3-2 3 16,3 0 3-16,-1-1-4 0,0 0-1 0,0 2 4 15,-1-2-5-15,2-2 2 0,-2 2 2 16,1 0-5-16,3 0 2 0,-3 0 5 16,2 0-6-16,0 0 1 0,1 0 3 15,-2-1-4-15,1-2 2 0,1 3 2 16,3-2-5-16,-2 2 3 0,3-3 4 16,-1 2-4-16,-3 0 0 0,2 1 3 15,-1-2-6-15,-2 2 4 0,0 0 2 0,1 0-6 16,-2 0 1-16,-1 0 5 0,1 0-4 15,1-1 1-15,-2 2 2 0,2-1-4 16,-1 0 2-16,2 0 5 0,0 0-7 16,0-1 2-16,1 2 2 0,0-2-3 15,-1 1 0-15,2 0 5 0,-1 0-5 16,1 0 0-16,-1 1 5 0,1-1-5 16,0 3 1-16,0 1 4 0,-1-2-7 0,1 2 2 15,-1 0 5-15,-3-1-6 0,1-1 1 16,-3 1 3-16,-1 1-4 0,0 0 2 15,0-1 2-15,0 1-4 0,3 0 3 16,-2-3 2-16,2 1-4 0,1-1 1 16,-2-1 5-16,1 1-2 0,1 1-1 15,0-1 3-15,1 0-5 0,2 1 3 16,-1 0 2-16,0-1-6 0,-1-1 1 0,-1 0 4 16,0 2-6-16,1-2 2 0,-1 0 3 15,0 0-5-15,1-2 2 0,0 2 3 16,-2 0-5-16,1 0 3 0,1 2 2 15,-1-2-5-15,1 1 3 0,-1 2 1 16,2 0-3-16,1 0 1 0,-1 0 3 16,1-2-5-16,-1 0 2 0,3 2 3 0,-2-1-4 15,-2 0 1-15,3-1 2 0,-2 0-3 16,-1-1 2-16,-1-2 2 0,1 0-5 16,-2 1 3-16,1-2 3 0,0 2-5 15,4 0 2-15,-3 0 3 0,3-2-4 16,1 2 1-16,-2-1 3 0,0 0-6 15,1 1 3-15,-2-1 1 0,-1 1-5 16,-1 0 2-16,1 1 3 0,-1-3-4 16,0 2 2-16,-3-2 3 0,2 1-5 0,1-1 3 15,-3 2 2-15,2-1-4 0,-1 1 1 16,0 1 3-16,-4 0-5 0,2 1 2 16,0 1 3-16,2-1-5 0,-1 2 1 15,3-2 3-15,0 0-4 0,0 2 2 16,1-3 3-16,1 1-6 0,1-1 3 0,-2 1 3 15,1-1-5-15,1 0 2 0,-2 0 2 16,0 2-3-16,2-1 2 0,-3-1 3 16,0 0-5-16,-3 0 2 0,3-1 4 15,-2-1-5-15,0 1 1 0,2 1 2 16,2-1-4-16,-3 1 1 0,-1-1 4 16,2-1-7-16,-1 0 3 0,1 0 4 15,-2 0-5-15,3 0 0 0,2 0 5 16,-2-1-4-16,0 1 0 0,2-1 5 0,-2 2-6 15,-1-2 2-15,2 1 3 0,-1 0-5 16,-1 2 1-16,0 0 4 0,1 0-4 16,0 0-1-16,1 2 4 0,-1-1-5 15,1 0 3-15,1-1 2 0,-1 0-4 16,1 0 0-16,-1 0 4 0,3 0-5 16,0 0 4-16,2 0 1 0,-2 0-4 15,0 0 1-15,1 0 3 0,-5-1-3 0,3 1 0 16,4-3 2-16,-1 2-3 0,-1-1 1 15,5 0 4-15,-2 0-5 0,-4-1 1 16,1 2 3-16,2-2-4 0,-3 2 1 16,0 0 3-16,0-1-5 0,1 1 2 15,-1 0 3-15,1 0-4 0,1 1 1 16,-1 0 3-16,-1 0-4 0,1-2 1 16,0 4 5-16,0-2-5 0,-1 0 1 0,-1 0 4 15,1 1-6-15,1 0 2 0,-1 2 3 16,-2-2-5-16,0 2 1 0,0-1 3 15,-5-1-4-15,4 1 1 0,-3-1 3 16,1 0-6-16,0 1 3 0,1-2 3 16,1 0-5-16,0-2 2 0,0 2 3 15,1 0-5-15,3-1 3 0,-2 1 3 16,1-1-6-16,-1 1 3 0,1 0 2 0,0-2-5 16,0 1 3-16,0 1 1 0,3-1-4 15,-2 1 2-15,0 0 2 0,2 0-4 16,-3 1 3-16,4-1 2 0,1 0-4 15,2 1 2-15,0-1 4 0,1-1-5 16,-1 0 2-16,-1 0 3 0,-1-1-5 16,0 0 2-16,2-2 1 0,1 0-4 0,0 0 2 15,1 0 3-15,-3 0-6 0,1 0 3 16,0 1 2-16,0 0-5 0,2-1 3 16,0 0 1-16,1 2-3 0,1-3 3 15,-1 3 2-15,2-2-4 0,-2 2 3 16,3 1 3-16,-1-2-4 0,-3 3 2 15,-3-1 1-15,1 1-5 0,-5-2 4 16,-2 0 0-16,2 1-5 0,-1-2 0 0,0 2 4 16,-2 1-5-16,4 0 1 0,-2 1 4 15,-1-1-5-15,3 1 1 0,-1-1 5 16,-2 2-5-16,0-2 1 0,3 1 5 16,-2-1-6-16,2 0 2 0,1-1 4 15,-2 2-7-15,0-1 2 0,0 0 4 16,-2 0-6-16,2 0 2 0,3 1 3 15,-1 0-6-15,2 1 4 0,1-2 3 0,-3 1-6 16,-2-1 2-16,1 0 4 16,-2-1-7-16,1-2 3 0,-2 1 3 0,1 0-5 15,0 1 1-15,-1-3 5 0,2 2-7 16,-1 2 3-16,2 0 3 0,-4-2-6 16,3 0 3-16,1 0 4 0,-1 1-7 15,-2 2 2-15,2-2 4 0,-3 1-5 16,-1 1 3-16,1 1 1 0,0 0-5 15,-2 0 3-15,1-1 3 0,-1 0-5 0,1 3 2 16,0 0 2-16,0 0-4 0,1 1 2 16,-4-3 3-16,-2 1-4 0,2 0 0 15,0-3 4-15,-3 1-5 0,2 0 3 16,2-1 2-16,0 0-6 0,0 0 3 16,-1 0 4-16,3 0-5 0,-3 1 1 15,-2-2 4-15,-1 1-6 0,3 3 3 0,-2-2 2 16,-1 0-4-16,-1 1 1 0,3-1 3 15,-2-1-5-15,-1 1 1 0,0-1 4 16,0 1-4-16,0 2 0 0,-1-2 3 16,2 1-3-16,-1-1 0 0,3 0 4 15,1 2-5-15,-1-1 2 0,3 1 3 16,-2-2-4-16,1 2 2 0,-3-2 3 16,5 2-6-16,-2-2 2 0,1 0 3 0,2-1-3 15,1 2 2-15,2-1 3 0,0-1-5 16,2 2 3-16,1-2 3 0,-1 3-5 15,0-3 1-15,3 0 3 0,-2-1-6 16,1-2 2-16,1-1 4 0,-1 0-8 16,-1 1 4-16,2-3 2 0,-2 2-7 15,3 1 3-15,0 0 3 0,1 0-5 0,1 1 3 16,-1-2 3-16,2 1-6 0,-1 1 4 16,3 2 1-16,0-3-4 0,0 5 2 15,-2-1 2-15,2 1-5 0,-6 0 3 16,-3-1 2-16,2 0-4 0,-3 3 4 15,-2 0 2-15,0 1-14 0,-3 2-20 16,-7 0 1-16,-4 5-182 0,-4 5 101 16,-1-1-135-16,-6-6-595 0</inkml:trace>
  <inkml:trace contextRef="#ctx0" brushRef="#br0" timeOffset="77194.4544">3850 4600 6 0,'4'-5'6'16,"-1"-1"-1"-16,1 1 2 0,0-1-4 15,1 1 1-15,1 1 2 0,-3-1-5 0,3-1 2 16,-3 3 2-16,1 1-5 0,3-3 5 15,-1 4 5-15,2 1-3 0,1 1 3 16,-1 0 3-16,-3 1-4 0,1-5 4 16,1 6 0-16,0-2-4 0,0-1 2 15,2 0 9-15,-1 1-1 0,1 2 6 16,-2-1 6-16,2-2-4 0,-1 2 4 16,0 0 2-16,1 0-8 0,-1 3 0 0,-1-3 2 15,2 1-6-15,0 1 1 0,0 0 2 16,0-3-7-16,2 2 1 0,0-1 1 15,0 2-8-15,0-3 0 0,1 1 2 16,-1-1-6-16,1 0 1 0,1-2 4 16,-1 2-4-16,2-2 1 0,0 1 5 15,0 0-5-15,3-1 3 0,2 1 2 16,-2-3-5-16,1 2-1 0,3-3 3 0,-5 1-8 16,4 2 2-16,-1-4 3 0,0 1-8 15,-3 3 2-15,2-2 4 0,-3 0-6 16,1 1 1-16,1 1 3 0,2-2-6 15,-1 0 3-15,1 1 3 0,1-5-5 16,-2 4 2-16,0-1 4 0,1 0-4 16,-1 1 2-16,0 2 5 0,0 1-5 0,0-3 3 15,-2 3 4-15,2 0-6 0,-2 0 1 16,2 0 2-16,-1 2-5 0,1 0 1 16,-1-2 3-16,0 2-6 0,1-2 0 15,2 1 5-15,-1 0-6 0,0-3 3 16,3 0 2-16,-3 2-3 0,0-4 1 15,1 2 6-15,0-2-4 0,1 1 3 16,0 1 3-16,-1-3-3 0,3-1 2 16,-2 0 4-16,0 1-6 0,-2-2 3 0,2 4 2 15,-1 0-6-15,1 0 2 0,-1 2 2 16,0-1-5-16,-1-1 3 0,-1 4 0 16,0-1-4-16,-1 0 0 0,1 2 4 15,0-1-7-15,-2 0 2 0,3 2 3 16,-1-3-5-16,1 0 1 0,-1-2 5 15,5 1-7-15,-3 2 3 0,-1-2 3 0,0-1-6 16,-2 2 1-16,1 0 5 0,-2 0-6 16,1-2 3-16,-1 0 2 0,4-1-5 15,-5 1 2-15,2-1 4 0,1 0-5 16,0 2 1-16,0-2 4 0,1 2-4 16,2-1 0-16,-3-1 3 0,1 2-4 15,1 1 1-15,-1 0 3 0,-1 0-6 16,1-2 0-16,1 4 4 0,-1-1-4 0,0-1 0 15,3 3 4-15,-1 0-5 0,-2-1 2 16,3 0 3-16,-3 1-6 0,1 1 3 16,-2-2 3-16,1 1-5 0,-1 0 1 15,2 0 6-15,-4-1-6 0,5 0 3 16,-2 1 4-16,2-2-5 0,-1 0 2 16,1 2 3-16,0-3-6 0,-2 0 1 15,3 3 3-15,-3-3-5 0,2-2 3 0,-2 2 3 16,1 0-4-16,-2 0 1 0,2 3 4 15,0-3-5-15,0 4 1 0,0 0 3 16,1-1-7-16,0 5 4 0,0-3 1 16,-1-1-4-16,0-1 1 0,2 1 3 15,-4-3-5-15,0-2 3 0,0-1 1 16,0 1-4-16,-3 1 3 0,5-4 3 16,-4 0-5-16,2 0 4 0,0 1 4 0,2-1-5 15,-5-1 2-15,3-1 4 0,-2 3-6 16,-1-1 2-16,-2 1 2 0,2 2-6 15,-2 0 2-15,2-1 3 0,-3 2-5 16,3 0 1-16,-4 2 2 0,3-2-4 16,-2 0 0-16,0 0 3 0,0 0-5 15,0-2 1-15,0 1 4 0,2 1-4 0,0 0 1 16,4 1 5-16,0-2-5 0,1 1 0 16,-1 0 4-16,4-1-5 0,-4-2 3 15,0-1 2-15,1 0-5 0,-1 1 2 16,-3 0 4-16,2 0-5 0,-2 1 1 15,2 0 3-15,0 0-4 0,0 1 1 16,-2-2 3-16,2 3-5 0,0-1 4 16,-2-1 3-16,0 2-6 0,2 2 2 0,-1-1 3 15,-1-1-5-15,1 0 1 0,-1-1 2 16,-1 1-4-16,3 0 2 0,-2 0 2 16,1-2-3-16,-2 2 3 0,0-2 5 15,0 1-3-15,-2-1 3 0,4 2 4 16,-4-1-5-16,1 1 2 0,1 1 0 15,-1-1-6-15,-1 3 0 0,1-3 2 16,-3 2-5-16,2 1 0 0,-2 0 3 0,2 0-5 16,-2 3 5-16,0-1 0 0,-3 0-4 15,0 1 1-15,-1 0 5 0,0-1-7 16,1 1 4-16,0-2 0 0,1 1-4 16,4 3 4-16,-5-4 3 0,4 0-5 15,-1 0 1-15,-1-3 4 0,1 0-5 16,1 2 3-16,0-1 0 0,2 0-4 15,0 3 2-15,0-1 4 0,0-1-6 0,-2 1 1 16,2 0 4-16,-1-1-4 0,-1-1 0 16,0 3 3-16,0-1-5 0,1 3 3 15,-3-1 2-15,1-3-5 0,-2-1 0 16,1 4 4-16,0-4-8 0,-1 2 0 16,-2 0-2-16,2 0-10 0,-2-2-1 15,1 1 1-15,-1 1-9 0,1-2-2 16,-1 2-1-16,-1 1-11 0,-1 0-14 0,0 1 64 15,-1 0-159-15,-3-1 75 0,-2 4-38 16,0 2-492-16</inkml:trace>
  <inkml:trace contextRef="#ctx0" brushRef="#br0" timeOffset="80426.0655">8850 4466 137 0,'4'1'64'0,"-1"2"-6"0,-1-1 14 0,2 1-23 15,1-2-7-15,1 3 4 0,1 0-15 16,2-4-5-16,0 2-3 0,0 1-12 15,0-4-4-15,2 3 1 0,-1-4-8 16,-2 2 2-16,3 1 3 0,1-4-6 16,0 2 2-16,0-2 3 0,3 2-5 15,-4 1 1-15,3 0 3 0,-1-1-4 16,0 2 0-16,0-2 4 0,1 0-4 0,-2 2 1 16,1 0 4-16,1 0-4 0,-1 1 4 15,1-1 5-15,0 2-2 0,3-1 2 16,-3 2 4-16,0-1-6 0,2 4 3 15,2 1 1-15,-4 1-8 0,4 0 1 16,0 0 2-16,0 0-5 0,-1-1 1 16,3-2 4-16,0 2-5 0,0 0 4 15,0-2 7-15,-3-3-4 0,-1 1 6 0,2 1 7 16,-1-4-4-16,1 0 2 0,1-3 4 16,-1 3-6-16,2 0 2 0,-2-2 1 15,2 1-8-15,-1 1 1 0,1 3 2 16,-3 0-8-16,2-3 3 0,2 2-2 15,-2 1-4-15,1-3 0 0,0 0 3 16,2-2-6-16,0-1 1 0,1 0 2 16,3 1-5-16,2-3 1 0,-1 0 5 0,2 0-6 15,0 1 1-15,-2-1 3 0,1-1-4 16,-1-1 3-16,-3-3 3 0,1 2-3 16,0 0 2-16,-1 1 4 0,-1-1-3 15,1 5 3-15,-2-1 4 0,0 1-2 16,1-2 2-16,0 0 3 0,1 0-4 15,-2 1 0-15,1-1 2 0,-1 1-7 16,0-1 0-16,-1 1 0 0,3 2-6 16,3-2 1-16,-3 1 5 0,-1-1-7 0,2 3 1 15,-2-5 2-15,-4-3-4 0,5 3 3 16,1 0 2-16,1-3-6 0,0 2 3 16,2 1 4-16,-1-1-5 0,0 1 2 15,1 0 0-15,1 3-3 0,0-1 1 16,-1 0 4-16,2 2-6 0,2-1 3 0,-1 2 2 15,1-2-4-15,1 0 2 0,1 2 4 16,-7-2-6-16,4 1 2 0,-1 0 4 16,-2-2-4-16,0 2 0 0,3-3 2 15,0 0-4-15,-1 2 2 0,-1 0 2 16,2 1-5-16,-1 0 1 0,1 1 6 16,-3-2-6-16,2 2 2 0,1 0 3 15,-2 0-5-15,4 0 2 0,-4 0 3 0,0 0-6 16,-4 0 4-16,6-1 1 0,-6-1-4 15,3-2 2-15,3 1 2 0,-1 2-4 16,-2-3 2-16,2 3 3 0,1-2-4 16,2 1 0-16,-1-2 4 0,2 1-4 15,1 1 1-15,1 0 4 0,0 1-6 16,3 1 1-16,-3-1 5 0,-4-1-7 16,-4 4 1-16,1-4 3 0,-4 2-3 15,4 0 2-15,-1 2 2 0,3 0-3 0,-1 1 1 16,-2 1 3-16,-1-2-4 0,-1 2-1 15,0-1 5-15,-2-1-5 0,1 2 2 16,0 0 4-16,1 0-4 0,-1 0-1 16,0 1 4-16,3-1-5 0,-3 0 1 15,1-2 2-15,-3 2-4 0,2-3 1 16,-2 2 6-16,4-2-6 0,0 1 2 0,1-1 4 16,1-1-6-16,-3 0 4 0,-1 0 1 15,2 0-4-15,-2-1 1 0,1 1 4 16,2 0-5-16,-2 0 0 0,1-2 4 15,3 2-6-15,-1 0 3 0,2-1 2 16,3 0-4-16,-1-1 1 0,-1 1 4 16,1-1-5-16,-5-4 2 0,2 3 4 15,-2-3-5-15,3 1 0 0,-1-3 5 0,0 3-5 16,1-2 1-16,-1 0 3 0,0 1-5 16,-2 3 1-16,-1-1 5 0,0 4-6 15,0 0 0-15,0 0 6 0,2 2-5 16,-1-2 1-16,-4 2 1 0,1-1-4 15,-1 1 0-15,2-4 6 0,-1 4-6 16,2-4 3-16,0 1 3 0,-3 0-3 16,0-2 0-16,-1 1 3 0,-3 3-4 0,1-2 2 15,3-1 2-15,0 2-5 0,0 0 0 16,1 2 6-16,2-1-5 0,-2-1 0 16,1 1 3-16,4 2-6 0,1-2 4 15,-3 0 3-15,1-2-5 0,-4 1 0 16,1 0 5-16,-1 0-4 0,-2-2 1 15,1-2 2-15,3 0-5 0,-1 0 2 16,-3 1 4-16,3 2-4 0,0 0 0 0,-2 1 4 16,3 0-4-16,-1 1 0 0,0 0 4 15,0 1-4-15,0-2 0 0,-3 4 3 16,4 1-5-16,-4-1 2 0,3 1 4 16,1 0-5-16,1 0 2 0,-6-2 4 15,1 0-6-15,-2 0 2 0,-2 0 3 16,3-2-6-16,1 0 3 0,2-1 2 15,1-1-5-15,-2 2 2 0,1-1 5 16,0-1-5-16,1-2 2 0,1 2 2 0,0 0-5 16,2 1 4-16,0-3 1 0,0 3-6 15,-1 0 3-15,0 0 4 0,2 1-5 16,-2-1 0-16,-1-1 2 0,0 2-4 16,3-2 2-16,-2 1 3 0,2 0-3 15,4-1 0-15,-1 2 5 0,1-1-6 0,2 0 3 16,1 0 3-16,2 0-7 0,-2 0 3 15,1 1 3-15,-1-1-5 0,-1 2 2 16,-1-1 4-16,0 0-6 0,-1-1 2 16,-1 0 2-16,0-2-4 0,-1-1 2 15,1 3 4-15,-4-2-7 0,1 0 2 16,-2 1 4-16,2 1-5 0,-2 0 2 16,-2-1 4-16,1 1-10 0,-1-2-12 0,-3 2-10 15,0 2 36-15,-1-4-170 0,-8 1 77 16,-5 1-54-16,-9-4-574 0</inkml:trace>
  <inkml:trace contextRef="#ctx0" brushRef="#br0" timeOffset="82545.4566">3566 5422 58 0,'4'-4'45'15,"1"0"8"-15,2 0-7 0,2 3-2 16,-2-3-8-16,4 0-5 0,-2-1-5 15,2 1-13-15,0-2-4 0,2 2-1 16,-1-1-8-16,4 1 0 0,-2 0 3 0,3 0-5 16,1 0 1-16,-1 2 4 0,3 1-6 15,1-1 3-15,-4 1 3 0,-1 0-6 16,1 1 3-16,-3 0 4 0,3 0-6 16,-1-2 3-16,0 0 4 0,1 2-2 15,2-1 6-15,1-2 4 0,2 0-3 16,0-1 1-16,3 1 4 0,-1-4-6 15,3 3 0-15,-4-2 0 0,1 2-7 0,3 1 1 16,-3 0 4-16,0 0-6 0,4 0 2 16,2 0 5-16,1 3-4 0,5-2 1 15,-1 1 5-15,1 1-6 0,0-3 2 16,0 0 5-16,-1-1-7 0,1-3 2 16,-1-1 4-16,0 2-3 0,-1 1 4 15,1 1 8-15,0-1-2 0,1 4 4 16,1-2 5-16,1 3-3 0,2 0 0 15,-3 1 1-15,-1 2-8 0,2-1-1 0,-4 1 1 16,0 1-6-16,1-3 0 0,-3-1 3 16,-1 1-6-16,1 1 1 0,2-2 3 15,-2 0-6-15,1 0 0 0,2 0 3 16,0 0-6-16,-2-2 0 0,6 2 3 16,-2 2-6-16,2-2 2 0,-1-2 4 15,-1 2-5-15,-2-1 0 0,-2-3 6 16,2 0-2-16,-1 1 4 0,0-1 5 0,2 0-4 15,-1 0 4-15,1 0 6 0,2-1-5 16,0 1-1-16,4-2 3 0,0 0-9 16,-1 1 3-16,2-1 0 0,-2 1-7 15,2-2 1-15,-2 2 3 0,1-1-7 16,-2 1 3-16,0-2 0 0,-2 2-5 16,0 1 5-16,0-1 1 0,2 2-5 15,1 1 2-15,-2-1 2 0,-2 1-5 0,-1-2 2 16,0 2 2-16,-4 0-3 0,2-1 2 15,-1 1 7-15,0 0-2 0,-1 1 2 16,0-1 7-16,0 2-8 0,2 0 4 16,-1 0 4-16,0 0-11 0,0 1 1 15,2 0 4-15,1 2-7 0,-1-2 4 16,1-1 1-16,-3 0-6 0,1-1 3 0,-3 2 4 16,2-4-5-16,1 1 2 0,-1 2 1 15,-2-3-4-15,3 2-1 0,-2 1 4 16,-1 0-6-16,1 0 3 0,4 3 1 15,-2-3-4-15,0 1 1 0,1 0 4 16,-1 0-5-16,-1-1 2 0,1-1 2 16,-2 1-4-16,-1-1 1 0,-1 0 3 15,2-1-4-15,-1 0 2 0,-2 0 2 0,4 2-5 16,-1 0 2-16,-1 0 4 0,2-1-5 16,0 2 2-16,-1 2 2 0,1 0-6 15,-1-3 4-15,-3 1 2 0,-1 1-6 16,1 1 1-16,-2 1 5 0,1 1-5 15,0-1 3-15,2 0 3 0,0-2-6 16,-1 1 4-16,-2-2 3 0,3-1-6 16,1 0 1-16,0 1 3 0,1 1-5 15,3-2 1-15,1 1 4 0,1 2-6 0,1-1 3 16,-2-1 4-16,-3-1-5 0,2-1 0 16,-3 1 3-16,2-1-4 0,-1 1 1 15,0 0 3-15,1-1-4 0,-3 2 0 16,0-1 5-16,0 0-4 0,0-1 1 15,0-2 5-15,4 4-6 0,1-2 1 16,1 0 4-16,3 2-5 0,-2-2 1 0,-2 1 3 16,-4-2-5-16,-2 1 1 0,-3 1 4 15,0-1-6-15,0 1 2 0,-3 1 3 16,1 2-5-16,-2-1 3 0,-2 0 3 16,0 0-6-16,-1 1 4 0,-2-1 2 15,1 2-5-15,-1 0 2 0,-1-1 3 16,1-1-6-16,0 0 4 0,1 0 1 15,-1-2-3-15,-2 0 1 0,2 0 3 0,-1 1-5 16,-1-1 2-16,0-1 3 0,1 0-5 16,-3 0 2-16,-3-1 4 0,0 0-7 15,-4-1 5-15,0 1 2 0,2-1-7 16,-1 0 4-16,-1 1 1 0,-1 0-14 16,1 0-12-16,-5-1 406 0,-1-1-557 15,-4 1 246-15,1-4 112 0,-11-4-1819 16</inkml:trace>
  <inkml:trace contextRef="#ctx0" brushRef="#br0" timeOffset="116115.7454">15390 3813 37 0,'-3'-1'44'0,"0"0"-5"0,-4 0-4 16,2-2-11-16,-3 3 1 0,0-1-3 16,-1-1-15-16,0 2-2 0,-1 0 4 15,2 0-3-15,-2 0 2 0,2 2 4 0,1-2-8 16,-1 1 3-16,1 2 0 0,1-1-6 15,0 2 0-15,-1-1 1 0,2-1-4 16,-2 1 1-16,2-1 3 0,3 0-3 16,-1-1 1-16,2 0 3 0,0 2 1 15,2-1 7-15,-1 0 10 0,0 0 1 16,4 1 5-16,0-1 8 0,2 1-5 16,2-2-1-16,2 1-2 0,0-1-11 15,5-1-3-15,-1 0-1 0,4 0-7 0,1 0-1 16,2 1 2-16,1-2-5 0,2 2 2 15,1-1 2-15,0-1-5 0,5 0 2 16,-2-3 3-16,3-1-5 0,0 1 2 16,4 0 2-16,0-1-5 0,1 1 2 15,0 1 3-15,-1 1-6 0,1 2 3 16,-1-3 3-16,0 2-4 0,-1 1 1 16,1 0 5-16,-1 0-3 0,-1 1 3 15,1-2 9-15,-3 1-4 0,1 0 1 0,-1-2 6 16,0 0-7-16,-2-1 1 0,4 1 0 15,-5-1-8-15,0 1-1 0,1-1 2 16,-4 2-5-16,0-2 0 0,-2 3 3 16,-4 0-5-16,-1 0 2 0,0 0 3 15,-2 1-4-15,-2 1-1 0,-1-2 5 16,0 0-4-16,-4 0 1 0,1 0 3 0,1 0-4 16,-4 0 1-16,2-2 5 0,-2 2-4 15,-2 0 1-15,0-1 4 0,-5-3-5 16,1 0 2-16,-1 1 4 15,0-1-6-15,-2-3 1 0,-1 3 3 0,1 1-6 16,-1-4 1-16,-5 2 1 0,-1 0-8 16,0 2 1-16,-4-1 0 0,0 3-9 0,-1-2 1 15,-1 3 0-15,-2 0-7 0,0 0 1 16,-3 0 2-16,-3 2-2 0,-1 2 4 16,0-2 6-16,-6 2-1 0,2 1 3 15,-4 2 7-15,-2-1-4 0,-2 1 3 16,0-2 4-16,-1 1-5 0,-2-1 1 15,-4 0 6-15,1 1-6 0,-5-1 2 16,-2 1 3-16,2 2-5 0,-1 1 2 0,0 1 3 16,-1 3-6-16,3-1 1 0,3-3 4 15,0-3-5-15,1-2 3 0,5 0 2 16,2-3-4-16,-2 2 2 0,3-3 4 16,2 1-6-16,4-1 3 0,1 0 2 15,4-1-5-15,3 1 1 0,5-3 3 16,3 2-3-16,3-2 1 0,3 1 4 15,2-2-6-15,2 1 1 0,2-2 4 0,3 1-6 16,2 0 1-16,3-1 3 0,5 0-5 16,1 1 1-16,3 0 3 0,2-1-4 15,3 1 1-15,0 1 3 0,1 0-6 16,3 0 1-16,1 3 5 0,1-1-5 16,3 1 1-16,-1-4 5 0,6 2-5 15,1-2 4-15,2-1 3 0,1-1-4 16,4 4 1-16,-6-2 5 0,5 0-4 0,1 2 2 15,0-1 2-15,-1 2-4 0,5 1 2 16,-4 0 2-16,-3 0-5 0,0 0 1 16,2 0 4-16,-2 0-6 0,-3-3 2 15,2 2 3-15,-4-2-7 0,-3 2 4 16,-3-2 1-16,-1 2-4 0,-4 0 1 16,1-2 4-16,-3 2-5 0,-1 0 1 15,-3-2 4-15,-1 1-6 0,-4-1 3 0,1 0 4 16,-4 2-5-16,-3-2 2 0,-3 2 4 15,-2 0-2-15,-3-2 4 0,-2 2 3 16,-3-2-5-16,-1 1 0 0,-2-1 4 16,-4 3-7-16,-3-1-4 0,-2-2 0 15,-5 2-8-15,0 0 1 0,-2 0 3 16,-3-1-5-16,0 1 5 0,-2 1 3 16,-2 0-3-16,1 1 4 0,-1-1 4 0,-3 0-4 15,-1 0 1-15,2-1 3 0,-5-3-4 16,-2 0 2-16,-1-2 3 0,-3 2-5 15,-2 0 3-15,-3 2 4 0,0 2-6 16,-1 2 2-16,-2 2 4 0,-1 1-5 16,1 0 2-16,0 0 3 0,-1 1-5 15,3-4 2-15,-2 1 3 0,6-2-7 0,1 2 3 16,4-1 1-16,2 2-4 0,7-1 0 16,1 0 4-16,4 0-5 0,2 0 2 15,5-1 3-15,-1 0-4 0,7-1 2 16,3 1 4-16,5 0-6 0,2-1 3 15,4 2 2-15,1-3-5 0,1-2 6 16,4 4 2-16,2-2-5 0,4-2 4 16,6 1 5-16,1-3-5 0,3 2 1 0,5-4 0 15,0 1-4-15,1-3 2 0,4 5 2 16,3-3-7-16,3 4 3 0,2-2 2 16,2 3-6-16,1-2 2 0,-1 2 3 15,3-2-6-15,-1 1 3 0,1-1 2 16,-1 2-5-16,1-2 3 0,0 3 3 15,0 0-5-15,1 2 1 0,-3-2 5 16,1 2-6-16,-4 2 2 0,0-3 6 0,0 1 1 16,1-2 4-16,1 1 7 0,-4-1-4 15,0-3 3-15,-1 3 4 0,-6-2-8 16,0 2-3-16,-2-2 0 0,-3 1-8 16,-3 1 0-16,-1 0 3 0,-2 0-6 15,-5 1 1-15,-2-2 4 0,-5 2-6 16,-2-2 2-16,-3 0 2 0,-3 1-4 15,-3-1 2-15,-1-1 3 0,-3 1-4 0,-6 0 0 16,-4-2 4-16,-4 1-5 0,-3 0 3 16,-5 1 2-16,0 0-6 0,-5-1 2 15,-2 1 4-15,0 0-5 0,-5-1 2 16,-2 0 2-16,0-3-5 0,-4 0 3 16,-2 1 4-16,0-3-6 0,-6 6 0 15,1 1 5-15,-3 1-5 0,0 3 1 16,-2 1 0-16,5 0-8 0,-4 1 0 0,0-1 2 15,1-3-6-15,2 2 4 0,-1 0 2 16,5 1-2-16,0 2 4 0,6 0 7 16,3 0-4-16,3 1 2 0,6-2 3 15,3-1-4-15,3-1 3 0,8 1 5 16,3-1-3-16,2-1 0 0,6 1 4 16,0-2-6-16,5 2 2 0,3 0 4 15,1 0-7-15,5 3-2 0,6 1 6 0,1-1-6 16,4 2 3-16,5 0 2 0,5-4-5 15,2 0 1-15,6 0 5 0,6 0-6 16,3-3 1-16,4-1 3 0,3 0-5 16,6-1 2-16,5 0 4 0,1-4-7 15,4-2 2-15,3-2 7 0,2 0-5 16,1-1 2-16,3 4 5 0,-2 0-5 16,3 1 3-16,-1-1 4 0,-2-3-7 15,-1-1 2-15,-2-1 2 0,-4 0-6 0,-5 3 0 16,-3 3 3-16,0 2-5 0,-7 0 1 15,-3 0 2-15,-4-2-6 0,-5 1 2 16,-10 0 0-16,-5 0-10 0,-7 0-9 16,-5 3-8-16,-6 0-54 0,-5 0-30 15,-2-1 16-15,-5 2-71 0,-4 2-107 16</inkml:trace>
  <inkml:trace contextRef="#ctx0" brushRef="#br0" timeOffset="118148.0123">3992 4663 204 0,'3'-1'95'0,"3"-2"-32"15,1 3 19-15,4-1-39 0,1 1-6 16,3-2-5-16,0 0-15 0,3-2-2 0,-1 0-1 16,1 0-7-16,1 0-1 0,1 2 0 15,0 0-6-15,2 0 2 0,-1 2 3 16,2 1-6-16,3-1 1 0,3-1 4 16,2 1-5-16,4-1 2 0,0 1 2 15,0-2-4-15,1 0 1 0,4-3 4 16,-2 3-4-16,1-2 6 0,1 1 8 15,0-1 0-15,1-1 7 0,2 2 7 16,3-1-4-16,2 3 4 0,-2 0 0 0,2-1-7 16,1 0 0-16,0-1-1 0,1 1-8 15,2-2 0-15,3 0 1 0,3-1-7 16,3 1-1-16,3-1 1 0,3-1-4 16,-4-1 0-16,0-1 2 0,-1-2-5 15,-1 1 2-15,1-2 3 0,1 4-5 16,-1 4 2-16,2-2 3 0,-1 4-6 0,1-2 2 15,0 2 3-15,-2-1-5 0,-2-1 3 16,1-3 1-16,0 1-3 0,-1-1 1 16,5 1 2-16,-2-1-5 0,-1-1 4 15,-1 0 2-15,-1-2-4 0,-4-1 1 16,1 0 5-16,1-1-5 0,-1 2 1 16,5 0 2-16,-2 0-5 0,1 0 1 0,1-2 5 15,-3-1-7-15,-1 0 3 0,0 0 3 16,-1 1-5-16,-3 2 2 0,3 4 3 15,-2 0-7-15,2 4 4 0,-6-3 2 16,0 1-4-16,-8 1 2 0,-1-2 2 16,-5 1-5-16,0 1 3 0,-2 0 3 15,-1 0-6-15,-3 0 3 0,-3 1 2 16,0 1-4-16,-1 0 3 0,0 0 1 16,2 1-4-16,-5 1 2 0,-1-2 3 0,-2 1-5 15,-3 0 0-15,-1 1 5 0,-4-1-6 16,-3 0 1-16,0 3 3 0,-3-3-8 15,-5 2 0-15,0-3 3 0,-1 1-10 16,-1 2 3-16,-3-2 4 0,-2 2-4 16,0-1 4-16,-5 1 6 0,-2-3-2 15,-6 1 3-15,-2-1 6 0,-8 1-7 16,0-1 2-16,-5 0 3 0,-2 3-8 0,3 1 0 16,-8 1 1-16,-2 1-10 0,1 2-1 15,-4 0 1-15,-5 1-7 0,2 0 1 16,-2 1 7-16,-6-2-1 0,0 1 3 15,-1-1 8-15,-2-1-3 0,-3 1 5 16,1 0 3-16,1 1-4 0,0-3 2 16,-1 2 6-16,1-1-5 0,-2-4 3 15,-2 1 4-15,-2 0-4 0,2 1 1 0,1 2 3 16,2 2-7-16,2 0 1 0,-2-1 2 16,1-3-5-16,-5 1 0 0,1-2 2 15,1 2-5-15,1 1 3 0,-3 2 1 16,6-1-6-16,0-1 0 0,-2 1 3 15,1-3-9-15,-1 2 2 0,0 0 2 16,-2 2-5-16,-1 2 4 0,-1 0 4 0,3 2-3 16,-1-2 5-16,-1-4 4 0,-2 0-4 15,2 1 3-15,-3-3 4 0,0 1-5 16,4-1 4-16,2 2 6 0,2-3-5 16,1-1 3-16,2 1 4 0,1-1-3 15,1-3 0-15,1 0 2 0,-1 0-6 16,5 0 0-16,4 0 3 0,1 0-7 15,3-1 0-15,1 1 4 0,0-2-6 16,1 0 2-16,2-3 2 0,-2 1-5 0,0-1 2 16,2 1 4-16,1 1-4 0,0-1 4 15,2 0 5-15,5 1-3 0,0 1 4 16,1-2 6-16,2 3-3 0,2-2 2 16,-1 2 3-16,2-1-6 0,1 2 0 15,0-2 3-15,3 1-8 0,2 2-2 16,2 1 3-16,0-1-9 0,1 1 2 0,4 1 3 15,0 0-7-15,-1-1 2 16,2 1 4-16,2-2-5 0,-3 2 2 0,4-2 3 16,1 2-7-16,1-1 4 0,-1 1 2 15,2-1-8-15,2 2-8 0,0-1-10 16,2-1-43-16,0 3-72 0,3 1 39 16,-1-4-90-16,4-2-256 0</inkml:trace>
  <inkml:trace contextRef="#ctx0" brushRef="#br0" timeOffset="126362.6808">3922 5214 220 0,'-9'-5'116'0,"-3"0"-38"0,5-1 21 16,1 2-24-16,3 0-43 0,-1 0 4 15,1 2-2-15,-1 0-8 0,0 1-2 16,0-2-10-16,2 3-2 0,-1 0 0 16,-1 2-8-16,3 2 1 0,1-1 2 0,-1 6-10 15,-2 6 2-15,6 1 4 0,-1 6-6 16,4 5 2-16,0 2 4 0,-1-1-5 16,4 2 2-16,0-5 6 0,4-1-5 15,1-6 1-15,1-3 5 0,-3-5-6 16,5 0 0-16,-1-4 6 0,-1-3-6 15,1-2 3-15,0-1 3 0,1-3-5 16,-3-3 3-16,3-1 5 0,0 0-7 16,0-4 1-16,1-2 1 0,0-1-5 0,-2 0 2 15,-1-3 3-15,0 2-7 0,-1-1 3 16,-2 1 3-16,-1 1-6 0,0 1 4 16,-4 0 1-16,2 1-5 0,-1 3 2 15,0 2 3-15,0-1-4 0,2 3 3 16,2-2 0-16,2 2-5 0,4 1 5 15,-1 0 3-15,1 2-7 0,1 1 1 0,-4 1 5 16,-2 0-7-16,3 2 6 0,-2 3 1 16,1 3-1-16,0 2 6 0,-1 3 8 15,-3 3-5-15,1 2 6 0,-2 0 1 16,1 1-4-16,-2-2-2 0,2-2 1 16,-1-1-10-16,1-2 1 0,-1-3 2 15,4-1-5-15,-2-7 0 0,2-1 4 16,3-4-6-16,2-2 3 0,0-5 2 0,3-3-4 15,0-2-1-15,0-2 5 0,3-1-6 16,-2-2 0-16,4 0 5 0,-3 2-6 16,1-1 2-16,-3 2 3 0,0 3-6 15,-4 2 2-15,-1 3 5 0,-3-1-7 16,-1 5 4-16,-4 1 2 0,-2 3-5 16,2 1 5-16,0 2 6 0,0 3-3 15,-1 1 4-15,2 2 3 0,-1 1-6 0,-1-2 2 16,3 2 2-16,-1-1-8 0,-2-3-1 15,1 1 1-15,1 1-5 0,-1-2 1 16,0-2 3-16,1 1-7 0,1-2 1 16,-1-1 1-16,0 0-5 0,2-4 2 15,1 2 3-15,1-5-5 0,0 1 5 16,3-1 5-16,1 1-6 0,-1-2 4 16,1 0 4-16,1-2-5 0,0 2 2 0,2 0 2 15,-2 1-4-15,3 3 4 0,0 0 4 16,0 3-5-16,-1-1 4 0,1 2 1 15,-3 4-4-15,0 1 1 0,-1 1 2 16,0 3-7-16,-1 1 2 0,0 2 2 16,-4-2-4-16,0 1 4 0,-2 0 1 15,1-2-5-15,1 1 3 0,2-2 3 16,-1-3-6-16,4-1 4 0,2-4-1 0,0-1-4 16,2-3 4-16,3-4 0 0,-1-2-4 15,-1-3 1-15,2 1 4 0,1 1-5 16,-3-2 1-16,3 1 4 0,-2 0-6 15,-1 0 1-15,0-3 5 0,1 4-7 16,-4-1 4-16,2 3 4 0,-2 0-6 16,-2 1 2-16,-4 1 3 0,3 3-4 15,-3 0 3-15,2 4 2 0,0 3-4 0,2 0 2 16,-1 4 5-16,2 1-3 0,-1 4 1 16,1-1 3-16,-2 0-6 0,1 5 3 15,-2-2 4-15,-2-1-7 0,1 2 1 16,-2-3 2-16,1 1-5 0,-2-4 2 15,3 1 3-15,-2-2-7 0,3-2 3 16,-1-2 1-16,2-2-4 0,4-2 2 0,-1-6 1 16,2 1-8-16,5-1 1 0,0-3 4 15,0 0-5-15,0-3 4 0,2 1 2 16,-6-2-3-16,0 2 2 0,-2-3 5 16,-2 1-4-16,-1 2 2 0,0 2 5 15,0 1-4-15,-1 4 4 0,-1 4 7 16,-1 7-2-16,2 0 7 0,-3 7 7 15,-1 3-4-15,1 4 2 0,-1-1 2 16,-2 4-7-16,1-2-2 0,0 2-3 0,-1-2-8 16,1-1-2-16,-3-6 2 0,2-2-7 15,2-7 1-15,2-3 3 0,1-3-6 16,5-3 0-16,2-1 0 0,2-6-7 16,-2-4-1-16,3 0 2 0,-4-7-6 15,-3-1 5-15,4 0 4 0,-1 0-3 16,-3-1 4-16,2 3 8 0,1 2-6 0,-5-3 4 15,-2 3 2-15,2-1-5 0,-3 3 3 16,1 3 5-16,1 9-7 0,-1 4 3 16,0 2 7-16,-3 5-4 0,1 8 5 15,-1-1 5-15,0 3-4 0,-1-5 2 16,2 5 5-16,-1-3-9 0,-1 1-1 16,2-4 1-16,1 3-8 0,0-5 1 15,2 0 2-15,3-2-6 0,1-2 1 0,1-4 3 16,4-1-8-16,2 0-1 0,-2-1 2 15,0-3-6-15,-1-1 1 0,-1-3 5 16,0-1-5-16,1 1 6 0,-2-1 4 16,3 2-2-16,-5 0 2 0,2 1 4 15,0 1-3-15,1 1 3 0,-1-1 3 16,2-1-1-16,-1 5 2 0,0-1 5 16,-1 4-4-16,1-2 3 0,0 3 1 0,2 4-4 15,-3 2 0-15,0 2 3 0,-3 0-8 16,2 2 2-16,-2-1 1 0,0 1-5 15,-1-2 0-15,0 0 2 0,3-1-6 16,1-5 4-16,2-2 2 0,3-3-7 16,3-2 2-16,-2-4 2 0,2-2-7 15,0-2 1-15,2-2 0 0,0 2-5 16,0-3 2-16,1-1 5 0,-1 0-4 0,0 1 4 16,0-1 5-16,-1 1-3 0,0 1 2 15,-3 3 3-15,1 0-3 0,-3 0 2 16,2 5 4-16,-2-1-3 0,1 1 3 15,0 4 5-15,1 0-3 0,-1 3 2 16,-2 3 3-16,2 2-4 0,-3 1-1 16,-1 4 4-16,-1-1-7 0,2-1-1 0,-4 3 4 15,2-1-9-15,-3-2 3 0,1-2 3 16,0-3-9-16,1 0 4 0,1-2 2 16,-3-1-8-16,1-2 3 0,-1-1 3 15,-1 0-7-15,-1-2 4 0,2-2 3 16,0-1-4-16,-2-2 3 0,1 2 4 15,0-4-5-15,-4 0 2 0,2 0 4 16,-1 0-6-16,-1 0 2 0,-1 2 3 0,0 0-6 16,4 2 4-16,-2-2 3 0,4 1-6 15,1 2 2-15,-1 1 4 0,1 1-5 16,0 2 1-16,0 0 2 0,2 5-5 16,-2 4 2-16,1-1 4 0,-2 1-6 15,-1 3 1-15,2 1 4 0,-4-2-5 16,2 3 1-16,-1-1 4 0,0 0-8 15,-4-1 1-15,1 0 0 0,1-5-11 0,1-1-8 16,2-3-14-16,5-3 30 0,-1-4-197 16,3 0 99-16,-2-1-78 0,-5-8-680 15</inkml:trace>
  <inkml:trace contextRef="#ctx0" brushRef="#br0" timeOffset="138976.4639">3843 7387 9 0,'0'-2'16'0,"0"-1"0"16,-1 2 5-16,-2-3 1 0,0 2 1 16,1-1 7-16,0 2-4 0,2-2 3 15,0 1 0-15,0 2-8 0,0 0-1 16,2 0 1-16,-3-2-11 0,2 2-2 0,1 0 0 16,-2 0-6-16,0 0-1 0,-2 0 4 15,0-1-5-15,0 2 2 0,1-1 3 16,-3 0-5-16,4 0 2 0,-5-1 5 15,1 1-7-15,0 0 3 0,-1-1 3 16,0 1-5-16,1-2 3 0,0 2 5 16,-1 0-3-16,0-1 3 0,0 0 5 15,-2 1-5-15,4-1 3 0,-1-1 3 16,-4 2-6-16,-1 0 2 0,2 0 1 0,-3 2-6 16,0-1 1-16,2 1 3 0,-2 1-6 15,0 1 3-15,2-2 3 0,-1 2-3 16,1 0 2-16,0-1 6 0,1-1-5 15,-2 1 4-15,-2-1 7 0,2 1-4 16,-1 0 3-16,-2 0 4 0,2 1-6 16,-2-1 1-16,1 1 0 0,0 1-7 15,1 0-1-15,0 0 1 0,0 0-8 0,1 2 1 16,-1-2 3-16,1 0-7 0,2 0 1 16,-2 0 2-16,0-1-4 0,-2 0-1 15,2 0 6-15,-1 1-7 0,2 0 2 16,-1 2 5-16,0-3-8 0,0 2 2 15,2-2 5-15,-3 1-7 0,1 3 3 16,0-2 2-16,2 3-4 0,-1 2 2 0,-1 0 3 16,4 0-5-16,-2 0 2 0,2 1 3 15,0 1-6-15,0 0 2 0,0 1 3 16,2 0-4-16,1 0 1 0,-2-1 4 16,1 1-6-16,2-2 2 0,-2-1 4 15,1 0-5-15,2-2 2 0,-3 0 2 16,3-3-5-16,0 1 2 0,0 2 3 15,1 0-5-15,1-2 2 0,0 2 4 0,3 2-5 16,-2-4 1-16,1 4 5 0,1-5-6 16,-1 3 2-16,-2-1 5 0,4 2-8 15,-2-2 4-15,-2 1 3 0,2-1-7 16,1-1 3-16,0 1 3 0,2 0-6 16,-1 1 3-16,3 0 3 0,-1 0-6 15,-2-1 3-15,2-1 3 0,1 0-5 16,-1-2 2-16,1 2 5 0,0-2-6 0,1 0 2 15,-1 0 4-15,3 0-6 0,-1 0 3 16,1 0 2-16,-2-1-5 0,3 1 1 16,-1-1 3-16,-1 0-4 0,2-1 0 15,1-1 3-15,1 1-4 0,-1 0 2 16,1-2 4-16,1 1-7 0,-2 1 3 16,0 0 2-16,2-1-3 0,-2 1 1 15,0-2 3-15,1-1-6 0,1 1 4 0,-1-1 4 16,1-1-6-16,1 0 2 0,-1-2 4 15,0 1-6-15,1-2 4 0,-3-1 1 16,0-3-5-16,1 0 2 0,1-1 4 16,-5-3-6-16,4-2 3 0,0-1 3 15,-2-2-6-15,-3-1 2 0,2 0 4 16,-1 0-6-16,-2-1 2 0,3 1 2 0,0-1-5 16,-1 3 2-16,1-1 3 0,-2 3-6 15,-2-3 3-15,0 2 3 0,-2-7-5 16,-2 1 1-16,1-3 5 0,-1 0-6 15,-1-1 3-15,-2 3 4 0,0 1-6 16,-1 2 3-16,-1 1 5 0,-2 2-7 16,-2 2 2-16,0 4 5 0,-1 1-6 15,-1 2 1-15,-2 0 3 0,0 0-4 16,-1 1-1-16,-3 0 4 0,-1 3-6 0,-2-1 0 16,-1 2 3-16,-2 2-7 0,0 2 1 15,-2-1 4-15,1 2-6 0,-4-1-1 16,0 2 2-16,-2-1-5 0,-2 0 2 15,-1 1 4-15,5 0-6 0,-2 0 1 16,4 0-7-16,2 0 21 0,0-2-107 16,1 1-5-16,3 1 18 0,1-2-72 15,2 0-124-15</inkml:trace>
  <inkml:trace contextRef="#ctx0" brushRef="#br0" timeOffset="144345.8543">4945 7404 26 0,'-2'-2'19'16,"0"-1"-10"-16,0 0 6 0,-3 1-8 15,1 1-1-15,1-2 1 0,-1 2-8 16,2-2 2-16,-1 3 2 0,-2 0-6 16,0 1 2-16,1-1 3 0,-4 2-4 15,2-1 1-15,-1 2 4 0,-2-2-4 16,2 3 5-16,-2-2 7 0,-2 1-3 16,2 1 7-16,-1-2 6 0,1 2-1 0,3 0 4 15,-4 0 4-15,3 0-8 0,0 1 0 16,0-1 0-16,-1 1-10 0,3 0-1 15,0 0-1-15,-1 0-7 0,1-1 1 16,3 1 2-16,-4-1-5 0,3 2 1 16,-1-3 3-16,0 1-6 0,-1 0 3 15,1 0 2-15,-1 0-5 0,1 0 2 16,0 2 4-16,-1 2-4 0,1 2 0 0,-2 1 4 16,0 3-5-16,2-1 1 0,1 1 4 15,-1 3-5-15,1-2 2 0,2 2 3 16,-2 1-5-16,2-1 2 0,1-5 3 15,0 1-5-15,0 0 1 0,1-2 2 16,-1-1-4-16,2 0 2 0,-1 2 3 16,0-3-4-16,0 1 2 0,-1 0 4 15,2 1-7-15,-2-1 4 0,0 0 2 0,1 3-5 16,-1-1 2-16,0 1 1 0,0 1-3 16,0 0 1-16,0-1 3 0,1 4-4 15,1-1 0-15,0 0 3 0,2-1-6 16,0 1-1-16,1-7 1 0,0 1-10 15,3-2-4-15,-2-3-1 0,2 0-9 16,1 0-3-16,1-3 3 0,0-1-8 0,1 0 5 16,1 1-2-16,-1-1 8 0,1-1 4 15</inkml:trace>
  <inkml:trace contextRef="#ctx0" brushRef="#br0" timeOffset="144683.9105">4938 7937 36 0,'2'-16'41'0,"-3"1"-11"0,3-2 1 16,0 1-7-16,-2 0-4 0,0-1-2 15,2 1-11-15,-2 0-1 0,0-2 1 16,0 3-6-16,0 0 3 0,0-1 3 15,0 0-6-15,0 0 3 0,-2-2 4 0,2-2-7 16,0-5 3-16,-4 4 2 0,3-2-6 16,-3 1 1-16,2 0 3 0,1 4-5 15,-2 0 1-15,1 5 2 0,1 2-5 16,-2 2 2-16,0 1 3 0,3 2-7 16,0-2 2-16,0 1 1 0,-1 1-9 15,0 1-1-15,1 1-3 0,-1 0-12 0,-3 0-2 16,-3 2-2-16,2 0-3 0,-4 1-2 15,-1 1-1-15,1 1 19 0</inkml:trace>
  <inkml:trace contextRef="#ctx0" brushRef="#br0" timeOffset="146103.8837">5795 7355 44 0,'-11'0'86'15,"2"0"-15"-15,-1 0-10 0,0 3-1 0,-1-1-12 16,5 1-19-16,-1 0-9 0,2 0-5 16,3 0-12-16,-2 0-3 0,3 0 1 15,-2 0-6-15,2 1 2 0,-2 1 4 16,2-1-6-16,0 1 2 0,-2-1 4 15,2 1-4-15,-2-2 3 0,2-1 3 16,0 0-6-16,-1 0 2 0,1 1 3 16,1-2-5-16,0 0 2 0,0 1 2 0,0-2-5 15,0 0 3-15,1 1 4 0,-1-1-4 16,2-1 2-16,-2 1 5 0,1 1-5 16,-1-1 3-16,0-1 3 0,0 1-4 15,0 0 1-15,0 0 3 0,0 0-6 16,-1-2 1-16,2 2 3 0,-2-1-6 15,1 1 3-15,0-1 1 0,0-1-5 0,0 4 1 16,1-2 2-16,-2-2-5 0,2 1 2 16,-1 1 3-16,1 1-5 0,0 1 2 15,-1-4 5-15,2 2-5 0,-1 0 4 16,-1 0 1-16,0 0-4 0,1 0 3 16,-2-1 5-16,2 2-6 0,-2-1 3 15,1-1 2-15,0 0-4 0,-1 2 3 16,1-2 0-16,0 1-5 0,0-1 2 0,-2 1 2 15,2 0-5-15,0 1 1 0,0-1 2 16,0 1-5-16,0-1 0 0,0 0 0 16,0 1-34-16,0-1-32 0,-1 0 23 15,1 3-51-15,0-2-137 0</inkml:trace>
  <inkml:trace contextRef="#ctx0" brushRef="#br0" timeOffset="150738.3873">6819 7380 10 0,'-4'1'7'0,"-1"0"3"16,0 1-5-16,1-1 3 0,0 1-6 15,-2 1 0-15,1-2 2 0,0 3-6 16,-1-1 1-16,0 1 5 0,1-1-4 0,-2 1 5 16,3 2 6-16,-3-1-1 0,3 0 5 15,0 1 4-15,-1-1-4 0,-2 1 1 16,5-1 2-16,-2 0-8 0,-1-1 0 15,1 2 1-15,0 1-4 0,-1-1 3 16,-2-1 5-16,2 2-5 0,0-2 5 16,1 0 5-16,2 1-4 0,-2 3 3 15,1 0 2-15,-2 4-6 0,1 3 1 16,0-1 1-16,2 3-7 0,-1 2 1 0,1 0 0 16,-1 1-6-16,1-2 0 0,-2 1 5 15,1-2-6-15,0 0 5 0,0-3 5 16,0 1-3-16,0 0 4 0,2 1 6 15,-1 0-3-15,2 0 0 0,0 2 3 16,-2-2-8-16,5 1-1 0,-2 0 1 0,3 0-8 16,0 0-1-16,0-1 3 0,-2-1-8 15,1-1 2-15,1-1 3 0,0-3-5 16,0 1 2-16,1-2 4 0,-1 2-7 16,-1-2 2-16,1 0 5 0,3 1-5 15,-1-2 2-15,1-4 6 0,0 1-3 16,4 1 5-16,-1-5 8 0,3-2-4 15,-2 0 5-15,5-2 4 0,-2-3-6 16,3-3 1-16,-3-2 0 0,4-1-7 0,-2 1-1 16,3-2 1-16,-1 2-7 0,1 1 0 15,1 1 4-15,-1-1-7 0,-1 0 0 16,0-1 3-16,0-2-5 0,-1 0 2 16,-2-3 3-16,1 1-6 0,-2-1 4 15,-1-1 2-15,-2 1-5 0,-2-2 3 16,-2-1 3-16,-2-1-4 0,-2-1 3 15,-2 1 5-15,-1-2-3 0,0 2 2 0,-1 0 4 16,-2-7-5-16,-1 0 2 0,-1-1 2 16,-3-4-8-16,-2-1 2 0,1 4 3 15,-1 2-6-15,-3 3 0 0,2 3 3 16,0 5-5-16,1 1 0 0,-2-3 4 16,-1 0-6-16,0 0 1 0,-1 3 5 15,0 0-6-15,-2 4 1 0,3 1 4 0,-2 2-6 16,1 2 1-16,-2 5 5 0,1 0-6 15,-2 3 1-15,-2 1 1 0,-2 3-8 16,-2 4-5-16,0 3-6 0,0 2-19 16,1 1-17-16,0 0-42 0,1-2-34 15,0 0 15-15,-3-6-75 0,-3-2-59 16</inkml:trace>
  <inkml:trace contextRef="#ctx0" brushRef="#br0" timeOffset="152271.6475">4811 7961 20 0,'5'1'18'16,"3"-1"-3"-16,-3 0-3 0,7 0 0 0,-2 0-9 16,2 2-1-16,-1-2 0 0,4 0-5 15,-6 0 1-15,2 0 4 0,-3 0-6 16,3-2 3-16,1 0 4 0,1 0-5 16,-1 0 2-16,3-3 5 0,-3-3-6 15,2 0 4-15,-1-2 3 0,0-3-4 16,1-1 4-16,1 1 5 0,-2-3-1 15,-1 2 7-15,1 0 9 0,-3 3 0 0,-1-2 6 16,-1 1 5-16,-2 2-3 0,-2-1-3 16,-3-3 1-16,1 3-9 0,-2-1-4 15,-2-2 1-15,-2 2-9 0,1 1 0 16,-1 0 3-16,-3-2-8 0,1 2 0 16,1-2 3-16,-1 1-8 0,-3-2 0 15,3 1 4-15,0 0-6 0,-2 1 1 0,0 0 3 16,3 2-6-16,-4-2 2 0,0 2 4 15,1-1-6-15,-3 2 0 0,2 2 2 16,1 0-6-16,-1 2 1 0,0 1 0 16,0 0-8-16,-3 3 0 0,1 0 1 15,-5 1-9-15,-1 1-3 0,2 2-11 16,-3 0-22-16,1 5 1 0,2 3-2 16,-2-1-30-16,1 3 21 0</inkml:trace>
  <inkml:trace contextRef="#ctx0" brushRef="#br0" timeOffset="153054.7663">4990 7953 20 0,'3'7'67'0,"1"-2"-1"15,-2 1-8-15,2 2-1 0,-1 1-4 0,-2-1-11 16,3 0-16-16,-1 2-8 0,-2 0-5 16,1 3-11-16,2 4-2 0,0 1 1 15,0 2-5-15,-1 4 1 0,-2 3 2 16,-1-2-4-16,-1 1 2 0,-3-3 5 16,-4 1-5-16,-1-5 2 0,-1 3 4 15,-2-1-6-15,0 2 3 0,3 3 2 16,-2-1-3-16,-2 0 1 0,0 1 3 0,-5-2-5 15,0 1 2-15,-1-4 3 0,-1 3-4 16,-2-1 2-16,2 4 2 0,-1 0-5 16,3 5 2-16,0 0 3 0,0 1-6 15,1-6 3-15,3 0 3 0,-1-5-4 16,2-3 2-16,1 0 4 0,2 3-6 16,2-1 1-16,3-2 3 0,1 2-65 15,2-6 39-15,2-2-35 0,1 0-220 0</inkml:trace>
  <inkml:trace contextRef="#ctx0" brushRef="#br0" timeOffset="153738.857">7032 7738 172 0,'-12'9'53'16,"3"1"-19"-16,-1 1 15 0,1 0-35 0,0 2-3 16,0 0-7-16,-3 1-3 0,-2 2-1 15,2 0-4-15,-6 1 1 0,-2 3 3 16,-1 0-4-16,-1 1 5 0,-5-2 4 16,0 0-4-16,0-1 2 0,-1-1 3 15,-3 1-5-15,2 2 0 0,-1 2 3 16,-3 3-7-16,-5 2 0 0,-2-1 0 15,-3 1-7-15,-2 0 1 0,0-2 2 0,2-1-4 16,0-1 3-16,-1 1 4 0,0-2-3 16,0 2 4-16,2-2 7 0,0 2-4 15,4-2 0-15,-1 0 5 0,2-1-5 16,-1-2 2-16,3 1 4 0,2-4-6 16,2 2 2-16,0 2 4 0,1 0-3 15,1 2 3-15,3 4 6 0,2 1-2 16,3-2 5-16,3 0 4 0,2-3-5 0,2-2-1 15,3-2 3-15,0-6-9 0,2 1-1 16,3-1-1-16,1 1-8 0,1-2 0 16,0 4-1-16,0 0-11 0,0 2-36 15,-1-2-9-15,0 1 4 0,-3-1-50 16,2-1-28-16</inkml:trace>
  <inkml:trace contextRef="#ctx0" brushRef="#br0" timeOffset="154403.8689">3816 7991 211 0,'2'-4'60'0,"1"0"-24"15,4 1 20-15,2 1-46 0,2 0 1 16,4 1-7-16,1 0-5 0,-4 1 1 15,2 0-4-15,-4 0 0 0,-1 2 5 16,-1 2-4-16,0 3 4 0,-4 0 4 16,1 3-3-16,-2 2 1 0,-1 5 4 0,1 2-4 15,-2 9 0-15,0 2 4 0,1 5-7 16,-1 3 1-16,0-1 5 0,-2 0-7 16,-2 0 0-16,-1 0 6 0,-2 0-8 15,-2 3 3-15,-1 0 3 0,1 0-5 16,1 1 2-16,-1 4 5 0,2 3-6 15,2 1 2-15,1 1 5 0,1-3-5 16,-2-2 3-16,0-4 3 0,0-2-6 0,1 1 3 16,3-2 3-16,3-7-6 0,-3 0 1 15,3-1 3-15,2 0-5 0,2-1 1 16,2 6 4-16,3-3-4 0,2-1-67 16,4-2 41-16,0-8-30 0,2-14-265 15</inkml:trace>
  <inkml:trace contextRef="#ctx0" brushRef="#br0" timeOffset="157569.1922">7884 9493 43 0,'1'0'62'0,"3"0"-21"0,2-1 0 16,2-1-4-16,1-1-18 0,3-2-2 15,-3 0-10-15,1-3 0 0,0 0 8 16,2-1 0-16,-2-1 7 0,3 0 8 16,0-1-2-16,-3-2 5 0,-1 0 1 15,3-1-11-15,-3 1-5 0,-1-1-2 0,2 1-9 16,0 0-1-16,-1 2 0 0,0-3-6 16,0-1 4-16,-1-3 6 0,1 3-1 15,-1-7 4-15,-3-2 7 0,0-3-2 16,-1-1 6-16,0-2 3 0,0 2-6 15,-2 5-2-15,4 3 2 0,-1-4-9 16,0 0-3-16,0-1 0 0,1-2-7 0,0 2-2 16,-1-2 4-16,-1 2-7 0,-3 2 3 15,-1 1 4-15,0 3-5 0,-1 3 3 16,-1 3 8-16,-3 0-4 0,0 4 3 16,-5-2 4-16,-2 0-4 0,-2 1 4 15,-3 4 1-15,-1-1-9 0,1 3 0 16,-2 4 2-16,2 0-5 0,-3 0-2 15,-2 2 2-15,-1 0-5 0,-3 2 2 0,0 0 5 16,2 0-6-16,0 1 0 0,1 0 5 16,1 2-4-16,0-1-1 0,-1-1 6 15,3 0-7-15,0 2 2 0,-2-3 5 16,0 2-7-16,2 1 2 0,-2 0 5 16,3 5-6-16,0-3 1 0,3 4 4 15,3 4-5-15,1 2 2 0,2 2 2 16,2 4-5-16,3 2 3 0,1 3 5 0,3-2-7 15,1 2 1-15,0 2 4 0,2 4-5 16,1 4 1-16,1 4 3 0,0 0-6 16,2-2 3-16,-1-2 4 0,2-5-6 15,1-1 3-15,2-1 2 0,0-1-6 16,4-1 2-16,2-5 0 0,2-4-8 16,4-6 1-16,4-5 1 0,1-4-5 15,1-4 0-15,4-1 0 0,-1-2-12 16,3-3-10-16,0-2-52 0,4-4-25 0,-3-5 16 15,-2-6-86-15,-2-3-51 0</inkml:trace>
  <inkml:trace contextRef="#ctx0" brushRef="#br0" timeOffset="176450.0794">9732 12285 46 0,'-1'-5'72'0,"-1"0"0"0,1 0-11 0,0 1 5 16,1 1-5-16,-1-1-4 0,-2 3-9 16,0 0-1-16,2-1-8 0,-1 1 1 15,0 1 0-15,1-2-12 0,-2 0-2 16,2 1-2-16,1 1-10 0,-1-1-4 16,1 2 1-16,0-1-10 0,0 1 0 15,0 2 1-15,0-2-5 0,0 2 3 16,1 1 2-16,-1-2-5 0,0 2 2 0,-1 0 5 15,-1 1-5-15,1 0 1 0,1 0 4 16,-2 2-5-16,2-2 1 0,-2 1 6 16,1 2-7-16,-2 0 3 0,2 0 4 15,-3 1-4-15,0-2 5 0,2 4 5 16,-3-4-4-16,1 1 4 0,0 1 5 16,0-2-4-16,2-1 1 0,-1 2 1 15,-1-1-7-15,3 0 1 0,-2 1 3 0,2-1-10 16,0 1 1-16,-1 0 4 0,1-2-6 15,0-1 3-15,-1 1 1 0,2-1-6 16,0-3 3-16,-1 0 5 0,2 0-6 16,-2 1 2-16,2-2 5 0,-1-2-3 15,0 2 5-15,0-1 5 0,0 0-4 16,0 1 2-16,0-1 6 0,2 0-6 16,-2 3 1-16,0-4 2 0,-2 2-9 0,4-1 0 15,-4 0 2-15,4 1-8 0,-2-2 1 16,-2 1 1-16,2 1-4 0,-1-1 1 15,0 2 3-15,-2-1-6 0,1 1 4 16,-1 0 3-16,1 2-6 0,0-1 1 16,0 1 3-16,0 1-3 0,0 1 0 15,1-1 2-15,-1 1-3 0,1-2 2 0,1 3 4 16,0-2-5-16,0 0-1 0,-1 0 5 16,2 0-5-16,-1 0 2 0,1 2 2 15,2-1-5-15,-1 2 1 0,0 0 6 16,2-2-5-16,-3-2 0 0,1 1 2 15,1-2-3-15,-2 1 1 0,2-2 3 16,-2 1-4-16,-1-1 1 0,1 0 3 16,1-1-3-16,-2-1 0 0,0 0 5 0,0 0-5 15,0 0 1-15,0 0 4 0,0-1-3 16,0 1 1-16,0 0 4 0,1-2-5 16,0-2 3-16,1-1 3 0,-1-4-5 15,2-1-1-15,-1-4 2 0,2 0-5 16,0-3 2-16,0 0 1 0,2 2-3 15,-1-2 1-15,-1 1 4 0,0 2-5 16,-1-1 1-16,-2 1 4 0,1-2-4 0,1 2-1 16,0-2 4-16,0 2-5 0,1 1 4 15,-2 0 1-15,2 1-3 0,-3-3 0 16,1 0 4-16,1 0-5 0,0-2 2 16,-1-1 2-16,2 2-4 0,-1 1 1 15,0 1 5-15,3 3-6 0,-1 2 3 16,0 2 3-16,0 3-5 0,-1 1 0 15,-3-1 3-15,0 3-5 0,-1 1 1 0,2 3 2 16,-2-2-3 0,0 0 2-16,1 2 4 0,0-1-4 0,1 1 2 0,-1-2 5 15,0 2-4-15,2-1 1 0,-2 0 2 16,3-1-3-16,1 0 1 0,2-1 3 16,0 1-6-16,2-2 1 0,2 1 2 15,0 0-5-15,1-1-1 0,3 1 2 16,1 0-9-16,1 0-5 0,-1-1-8 0,1-2-21 15,-4 2-24-15,1-1-93 0,-1 0 45 16,0-2-88-16,-2-1-305 0</inkml:trace>
  <inkml:trace contextRef="#ctx0" brushRef="#br0" timeOffset="177746.8698">10291 12257 59 0,'-2'-4'50'0,"0"-1"-11"0,1 0 1 15,1-1-1-15,-1 3 1 0,1-1 4 16,-3 0 0-16,1 1 7 0,-2 2 1 0,1 0 4 15,-1-1 1-15,-1 2-10 0,1-1-8 16,1 2-1-16,-3 1-11 0,3-2-6 16,-3 0-4-16,1 1-7 0,-1 0-2 15,1 2 3-15,-3-2-8 0,1 3 4 16,0-1 3-16,-1 2-5 0,-2-3 1 16,2 3 5-16,-2 2-5 0,1-3 4 15,0 3 5-15,1 2-3 0,-1-3 2 0,0 4 4 16,0 2-4-16,0-2 0 0,0 1 1 15,-2 2-7-15,2 0 0 0,-2-1 2 16,-1-2-5-16,1 3 1 0,0 2 7 16,-2 0-1-16,3 0 4 0,0 2 7 15,2 0-2-15,-1-2 4 0,4 2 3 16,0 1-6-16,5-1-3 0,-2-4 1 16,4-1-9-16,-1-1-3 0,2-2 0 0,0-3-6 15,1 1 0-15,0-5 3 0,3 1-7 16,0-3 3-16,0-3 6 0,4-1-6 15,4-2 3-15,-3-2 3 0,1-3-7 16,4-2 5-16,-4-1 1 0,1-5-6 16,2 0 1-16,0 0 3 0,1-1-5 15,-1 1 2-15,0 0 1 0,0 2-4 16,-1 0 3-16,1-3 2 0,-2-1-5 0,-1-1 2 16,-2-1 4-16,1 0-6 0,-3 3 3 15,-1 4 2-15,-2 3-5 0,-2 1 2 16,-1 4 2-16,-1 6-4 0,0-1 2 15,-1 3 0-15,0 0-4 0,-1 4 2 16,1 4 3-16,1 2-5 0,-1 4 2 16,0 7 3-16,1 1-3 0,-2 1 2 0,1 0 2 15,-1-1-4-15,0-2 2 0,0-4 3 16,-1 1-5-16,1 0 2 0,0-3 3 16,0 0-4-16,0 0 3 0,0-1 2 15,0-4-5-15,1 2 2 0,-1-4 2 16,2 0-5-16,0-5 2 0,2 1 1 15,-2-3-5-15,3 0 3 0,2-1 0 16,0-3-11-16,0 0-10 0,3-4-12 0,1 2-26 16,-1-3-16-16,3 0-102 0,-2-3 40 15,0 2-75-15,-2-2-308 0</inkml:trace>
  <inkml:trace contextRef="#ctx0" brushRef="#br0" timeOffset="178196.9538">10617 12130 508 0,'0'-1'175'0,"-1"1"-62"0,-1 0 41 15,0 1-95-15,1 2-24 0,2 1-8 16,1 5-15-16,-2 0-13 0,-2 5 1 16,1 3 4-16,-2 2-7 0,1 0 2 15,-3 7 6-15,-6 0-6 0,5 0 1 16,1-2 4-16,-2 1-5 0,0-6 4 0,4-1 2 15,-1-1-6-15,-1-7 1 0,1-1 4 16,2-2-6-16,-1-3 3 0,3-3 4 16,0 0-4-16,1-1 5 0,3-5 5 15,-1 1-5-15,1-5 3 0,1-1 3 16,1-4-7-16,1-1 0 0,4-4 2 16,2-3-6-16,0-2 0 0,5-1 4 15,0-2-8-15,0 1 4 0,3 4 3 0,1 4-5 16,-2 2-1-16,2 7 3 0,-3 1-2 15,2 5 3-15,-2 3 2 0,-2 4-4 16,0 3 4-16,-3 3 6 0,0 5-3 16,-2 3-1-16,-2 1 2 0,-1 4-5 15,0-1 0-15,-2 0 2 0,-5-3-6 16,2 0 1-16,-3-2 3 0,1-3-5 16,-1-1 3-16,0-1 0 0,-1-5-14 0,2-2-17 15,1 1-12-15,3-4-29 0,0-2-17 16,3 0-88-16,4-4 25 0,0 0-57 15,2-2-239-15</inkml:trace>
  <inkml:trace contextRef="#ctx0" brushRef="#br0" timeOffset="179179.7556">11270 12101 196 0,'7'-12'210'0,"-2"-1"-62"15,-1 3-9-15,-1 1-15 0,-1 0-44 16,0 1-31-16,-2 2-14 0,0-1-13 15,-2 2-12-15,0 3-3 0,-2 0 0 16,-1 2-7-16,-2 2-1 0,-2 1 3 16,-3 4-7-16,-1 4 1 0,-2 2 3 0,1 5-4 15,-2-2 1-15,0 1 6 0,2-1-5 16,-2 2 4-16,4 2 1 0,1 4-3 16,0 5 1-16,2-2 5 0,2 2-5 15,1 2 3-15,1-4 6 0,3-7-4 16,1-1 4-16,1-9 3 0,1-5-4 15,1-1 1-15,0-1 5 0,2-3-5 16,-1-3 2-16,2 1 0 0,0-5-4 0,1 1 2 16,5-3 4-16,-2-2-8 0,0-1-1 15,0-3 3-15,-2-1-4 0,0-1 0 16,1 1 4-16,-2 0-6 0,0 2 0 16,1 2 4-16,-1 0-4 0,0 3 1 15,-4 3 4-15,2 1-6 0,-1 1 1 16,-2 1 2-16,0 3-6 0,2 0 3 15,-2 2 1-15,3 4-4 0,0 2 1 0,0 3 3 16,-2 4-3-16,1 3 3 0,-2 0 3 16,-1 5-5-16,1-1 1 0,-2 3 4 15,1-1-6-15,-1 1 3 0,-1 0 2 16,-1 3-5-16,-3-1 1 0,0 7 5 16,0-2-6-16,-2-1 3 0,1 1 1 15,-2 0-4-15,2 1 2 0,-2 1 3 16,-2 4-4-16,-2-1 4 0,1 1 6 0,-3-5-2 15,-1-5 7-15,-1-4 7 0,3-2-2 16,-6-6 3-16,1-1 3 0,-2-3-7 16,2-1 0-16,-2-4-1 0,3 1-10 15,-1-4 1-15,4 0 0 0,-3-4-6 16,1-1 0-16,1-3 2 0,2-3-5 16,-1 0 2-16,2-6 2 0,0 0-5 15,1-1 0-15,3-3 0 0,2-5-8 0,0 1 0 16,6-4-1-16,1-5-10 0,2-2 0 15,7-1 3-15,4-1-6 0,5 0 2 16,4 6 0-16,3-1-5 0,6 1-1 16,2 1-1-16,6 0-7 0,0-3-1 15,6 3 3-15,-4 0-3 0,1 3 5 16,-4-1 12-16,2 5 1 0,-7-5 5 16,2 3 10-16,-1-1-2 0,-1-1 5 15,-2 0 5-15,1 4-5 0,-3-2 2 0,-4 1 3 16,2 4-5-16,-2 1 5 0,-4 0 2 15,-3 3-5-15,-2 0 3 0,-2 4 4 16,-1 0-4-16,-4 0 3 0,0 0 3 16,-5 0 0-16,-4-2 7 0,-1 0 2 15,-4 1-5-15,-7 2 1 0,2 4 3 0,0 3-7 16,-5 1-5-16,4 4-1 0,-3 4-5 16,-2 3-1-16,1 2 4 0,1 3-5 15,-2-3 4-15,2 3 7 0,2 2-1 16,-1 7 5-16,3 3 6 0,1 8-2 15,3 4 3-15,-1 0 5 0,3-2-7 16,2-2 3-16,0-5 0 0,2-3-4 16,0 0 1-16,4-3 0 0,3-5-7 15,1-1 1-15,3-8-1 0,3-7-6 0,4-4 0 16,2-1 1-16,0-6-12 0,5-3-10 16,3-4-14-16,-1-4-22 0,2-3 51 15,1-1-194-15,0-1 81 0,-4-3-47 16,0-3-621-16</inkml:trace>
  <inkml:trace contextRef="#ctx0" brushRef="#br0" timeOffset="179580.3212">12209 11700 173 0,'1'-5'146'0,"2"0"-63"0,-2-2 4 16,2 2-11-16,1 0-48 0,0 1-9 16,1 1 5-16,0 2 9 0,-1 1 7 15,-2 3 12-15,-2 3 12 0,0 4 2 16,-2 6 3-16,0 8 2 0,-1 7-17 15,0 4-7-15,-2 4-9 0,0 5-11 16,-3-1-4-16,-2 5-1 0,-7 4-9 0,-2 1 4 16,-5-1 4-16,1 6-1 0,-4 0 3 15,-1-2 4-15,3-3-6 0,1-7 3 16,2-7-1-16,0-7-9 0,4-4-2 16,1-5 0-16,4-1-9 0,0-9-1 15,4-2-2-15,3-5-8 0,1-3-7 16,1-3-8-16,1-4-28 0,3-5-19 0,2-5-18 15,0-7-67-15,2-5-49 0,4-2 12 16,1-4-69-16,1-7-146 0</inkml:trace>
  <inkml:trace contextRef="#ctx0" brushRef="#br0" timeOffset="179867.8188">12209 11775 434 0,'-9'6'134'15,"0"-2"-66"-15,5 0 50 0,4 1-91 16,0-1-19-16,4 0-5 0,1-2-9 0,0-2-3 16,1-1 9-16,1 0-1 0,0-2 10 15,2 1 6-15,4-2-2 0,1 0 3 16,1-5 4-16,6 0-10 0,1-2-4 15,0-3-1-15,2-1-7 0,3 2 0 16,-2 1 0-16,-2 1-9 0,-1 2-2 16,-3 1 0-16,-2 2-19 0,-3-1-9 15,-2 5-70-15,-6 2-10 0,-3 0 11 16,-3 2-91-16,-4 2-10 0</inkml:trace>
  <inkml:trace contextRef="#ctx0" brushRef="#br0" timeOffset="180099.494">12053 12230 600 0,'1'0'195'15,"-1"-2"-95"-15,3-3 56 0,6-1-130 16,5-6-34-16,7 1-10 0,3-1-12 15,-2-2-4-15,-2 2 3 0,-2 4 6 0,-4 1 14 16,-3 2 16-16,0 3-15 0,0 1-11 16,3 0-108-16,-1-1 65 0,5 2-97 15,2-2-379-15</inkml:trace>
  <inkml:trace contextRef="#ctx0" brushRef="#br0" timeOffset="180502.5378">12616 12061 409 0,'-5'2'165'0,"1"2"-67"16,0 0 32-16,2 0-70 0,1 1-30 16,-2 4-9-16,0-1-6 0,1 2 0 0,-3 2 8 15,-2 2 8-15,1 3-1 0,-2 5 7 16,2 2 4-16,-1 7-9 0,-2 0-6 15,1 1-6-15,-1-3-10 0,2-5-2 16,-1-3-1-16,3-3-8 0,-2-5 0 16,2-1 0-16,0-1-6 0,1-3-6 15,0-5-9-15,4-1-26 0,0-2 233 0,3-3-356 16,1-3 151-16,1-3 39 0,1-8-1147 16</inkml:trace>
  <inkml:trace contextRef="#ctx0" brushRef="#br0" timeOffset="181379.2781">13171 11593 209 0,'-2'0'82'0,"2"0"-41"0,0-1 13 15,0 1-41-15,0-2-10 0,0 2-9 16,-1 0-3-16,0 0 4 0,-1 2 5 16,0-1 13-16,-1 2 12 0,1-1-1 15,-2-1 9-15,0 2 6 0,3-2-7 16,-3 3-4-16,1-1-1 0,2 1-9 16,0-2-2-16,-2 2-3 0,2-3-7 15,1 1 0-15,0-1 3 0,0 1-7 0,0 0 1 16,0 0 4-16,1 0-3 0,-1-1 2 15,0 0 9-15,0-1-2 0,0 0 3 16,1 0 7-16,-1-1-6 0,-1 1 4 16,1 0 0-16,0 0-8 0,0 0-3 15,0 0 2-15,0 0-8 0,0 0 0 16,0 1 1-16,-1-1-4 0,-1 0 1 16,2 1 4-16,-2 1-5 0,1 0 3 0,-1 1 5 15,0 1-4-15,-1 0 4 0,-1 0 4 16,2-1-4-16,0 3 5 0,0 0 1 15,-1 0-5-15,1 2 2 0,-2 2 0 16,0 1-6-16,-1 0 1 0,0 5-2 16,0 1-4-16,-1 2-1 0,0 3 3 15,-2 2-5-15,-1 0 1 0,-2-1 4 0,-1 5-4 16,-2 0 1-16,0 6 4 0,-3 7-6 16,0 2 2-16,-1-3 4 0,0 0-4 15,3 2 8-15,-3-2 10 0,-1 3 0 16,1-1 4-16,-1-2 8 0,0-6-1 15,1-6-1-15,2-5-3 0,5-3-9 16,0-4-3-16,5-3 0 0,1-3-11 16,0-3-2-16,3-2-5 0,1-4-29 15,1-1-11-15,3-1 0 0,-1-7-135 16,6 1 61-16,3-5-74 0,6-6-424 0</inkml:trace>
  <inkml:trace contextRef="#ctx0" brushRef="#br0" timeOffset="182045.641">13448 11692 127 0,'-3'3'122'15,"-1"-2"-32"-15,3 2-3 0,0-2-8 16,1-1-22-16,0 0-13 0,-2 1-3 16,2 0 1-16,-1 1-5 0,0 0 3 15,0 1 3-15,-2 2-8 0,0 2-2 0,1-1-2 16,-2 4-12-16,0-1-5 0,0 4-2 15,-1 3-11-15,-1 2 2 0,-3 0 1 16,-3 2-6-16,-2 4 2 0,-2 0 6 16,-6 3 1-16,3 4 12 0,-3 4 9 15,-4 2 4-15,-1 1 5 0,3-2 8 16,-2 1-4-16,0-1-2 0,2 0-3 16,2 0-11-16,4 2-5 0,1-3 1 0,3-6-8 15,4-4-3-15,3-6 1 0,1-7-7 16,3-5 0-16,2-2 2 0,0-3-8 15,1-2 2-15,1 1 3 0,4-1-4 16,3-3 1-16,3 2 3 0,5-3-4 16,2 2 3-16,1-2 3 0,4-3-6 15,4 0 1-15,2-2 3 0,3-2-10 16,-1-3-2-16,0-3-6 0,-4-3-15 0,3-2-12 16,-6-5-13-16,2 0 232 0,-3 0-368 15,2 2 159-15,-4 3 61 0,-3 2-1228 16</inkml:trace>
  <inkml:trace contextRef="#ctx0" brushRef="#br0" timeOffset="182290.612">13153 12021 489 0,'3'-4'131'0,"5"-1"-89"0,8 0 38 15,4-3-115-15,9 0-19 0,-1 0-11 16,0 1 1-16,-6 0 6 0,1 2 6 16,-7 1 28-16,-1 2 19 0,0 0 4 15,0 2 13-15,-2 0-64 0,-2 0 37 16,1 6-33-16,1-1-233 0</inkml:trace>
  <inkml:trace contextRef="#ctx0" brushRef="#br0" timeOffset="182745.5052">13656 12007 679 0,'4'-12'162'16,"4"-1"-106"-16,5-2 54 0,4-3-154 16,3 0-27-16,2 0-1 0,-4 3-2 15,-1 4 3-15,-3 2 32 0,-5 6 46 16,-4 1 27-16,-1 0 19 0,-1 2 14 16,-1-1 0-16,0 0-3 0,0-2-11 15,1 1-20-15,-2 2-9 0,-1-3-6 16,0 3-16-16,0 0-5 0,-2 0 1 0,-1 0-4 15,-2 0 0-15,-8 0 3 0,0 1-6 16,-4 1 5-16,-3 0 5 0,-1 1-3 16,3 1 3-16,0 1 3 0,0 0-2 15,1 1 2-15,2 1 3 0,-1 3 0 16,1 2 5-16,1 6 9 0,-2 1-2 16,5 4 3-16,-1 2 5 0,2 3-4 15,2-1 0-15,1-1 1 0,2 1-10 0,3-1 2 16,2-2-1-16,0 0-6 0,2 1 0 15,5-1 2-15,2-4-7 0,1-4-1 16,4-4-4-16,2-8-14 0,2-4-10 16,2-1-16-16,4-8-16 0,1-4-130 15,1-6 62-15,0-6-82 0,-3 0-436 16</inkml:trace>
  <inkml:trace contextRef="#ctx0" brushRef="#br0" timeOffset="183461.7231">14128 11865 276 0,'1'-4'110'0,"1"0"-46"0,-2 2 26 16,1-1-44-16,-1 3-7 0,0 0-5 15,-3 3-1-15,2-1 9 0,-3 5 1 16,-1 2 5-16,-1 2 1 0,1 6-11 16,-3 5-1-16,1 1-1 0,0 4-13 15,2 2-6-15,-2-1-4 0,2 0-5 0,0-3 0 16,-2-6 4-16,1 0-4 0,-1-3 2 15,0-3 4-15,0-2-5 0,1 0 1 16,-1-4 3-16,2-1-2 0,1-6 6 16,2 0 9-16,0-3-5 0,0-5 2 15,-2-3 3-15,3-1-6 0,1-1-3 16,0-1-6-16,1-3-10 0,-1-1-1 16,3-2 4-16,-1-4-7 0,2 1 2 0,1-1 1 15,2 0-5-15,2 3-1 0,1-1 0 16,0 0-11-16,3 6-6 0,0 1-5 15,0 1-18-15,2 1-9 0,3 2 259 16,2-1-384-16,0 2 170 0,0-4 70 16,-4-2-1251-16</inkml:trace>
  <inkml:trace contextRef="#ctx0" brushRef="#br0" timeOffset="185111.4639">15403 11287 164 0,'0'0'138'0,"-1"2"-47"16,2 0 10-16,-2-3-15 0,1 0-30 16,0-1-5-16,-2 2-10 0,0 2-2 15,2 0 2-15,-4-2-4 0,0 2 3 16,0 2 0-16,0 2-5 0,-2-2 0 16,-1 0 1-16,1 1-11 0,-2-1-6 15,-1 2-3-15,3 2-9 0,-5 1 0 0,1 0-1 16,0 1-7-16,-2-2 0 0,-3 2 5 15,3 2-4-15,-2-2 2 0,1 3 2 16,1 1-1-16,1 0 9 0,-2 1 7 16,0 0-4-16,0 1 4 0,0 0 5 15,2 0-6-15,-2-1-2 0,2 2-2 16,0-2-8-16,2 0 1 0,-3-1 0 16,3 1-4-16,0 1 4 0,-1 1 5 0,0 2-2 15,2 5 3-15,0 2 6 0,-2 1-6 16,2 0 5-16,0 0 3 0,-2-2-5 15,1-2 2-15,4-2 1 0,-2 1-6 16,4 2 2-16,-1-1 1 0,0 2-7 16,1-2 1-16,2-1-2 0,1-2-4 15,1 2 0-15,-1-1 4 0,3-2-8 16,-2-2 2-16,2-1 1 0,-3-2-3 0,0 1 0 16,1 4 3-16,3 9-5 0,1 1 1 15,1 2 4-15,1 1-6 0,-2-1 3 16,-1-5 4-16,0-3-7 0,1-3 4 15,-1 0 1-15,2-2-4 0,1 2 3 16,-2-4 1-16,0 1-4 0,0-4 3 16,-2-3 0-16,-1-2-2 0,2-4 0 15,-1-3 5-15,-2 0-5 0,2-2 2 0,-1 2 2 16,1-2-3-16,-2 0 2 0,2-2 4 16,-3 1-4-16,2-1-1 0,-3 1 3 15,0-4-3-15,-1 1-1 0,1-1 2 16,-3-1-9-16,2 0 1 0,-1 1 4 15,-2 0-7-15,1 0 1 0,-2-2 3 16,0 1-6-16,-1-2 6 0,-1 2 1 16,2-4-3-16,-2 0 1 0,0-3 3 0,4-2-5 15,-2-6-1-15,-1-2 2 0,3-3-2 16,1-3-1-16,-3-2 5 0,3 0-5 16,0 1 3-16,0 2 6 0,3 1-5 15,0-2 2-15,6 2 4 0,-3-2-6 16,1-1 0-16,0 3 4 0,1 1-5 15,0 2 2-15,1 2 2 0,-1 0-3 0,1-1 1 16,-1-1 6-16,-1-2-5 0,1 0 2 16,2 4 3-16,1-3-5 0,-1 3 2 15,1 1 3-15,2 0-6 0,1 3 0 16,0 1 2-16,2 1-8 0,0-1 1 16,0 1 1-16,-1 0-4 0,-1-2 2 15,-1 1 3-15,2 2 0 0,-2 1 2 16,1 2 6-16,-4-1-4 0,0 2 3 0,-1 1 4 15,-3 2-4-15,1-2 1 0,-3 5 4 16,2 1-6-16,-2-2 2 0,1 1 4 16,0 1-6-16,-1 1 2 0,-1-3 3 15,1 5-6-15,1-1 1 0,-1-1 5 16,0 3-6-16,0-1 2 0,2 0 2 16,-2 1-4-16,2 0 4 0,-1 1 1 15,2-2-4-15,-2 2 0 0,-1-1 5 0,-1 1-4 16,1 1-1-16,-1 1 4 0,-1-4-4 15,0 4-2-15,-1-2 4 0,2 1-6 16,-2 3 1-16,-3 0 5 0,-1 1-6 16,0 3 2-16,-2 1 7 0,1 1-6 15,-2 1 2-15,-1 2 4 0,1 2-5 16,-2 1 2-16,-1 2 4 0,1 3-6 16,-3 2 2-16,1 2 4 0,-2-1-4 0,1 3 1 15,1 2 4-15,0 3-6 0,-2 1 2 16,3 10 4-16,-2 1-6 0,0-1 4 15,-1 0 6-15,3 2-5 0,-1-4 8 16,2 1 9-16,3-1-1 0,-1-1 6 16,5-5 3-16,1-4-5 0,3-2 2 15,2-3-2-15,1 1-10 0,8 1-2 16,2 1-1-16,-2-5-8 0,3-1 2 0,2-3-1 16,-2-5-5-16,-2-4 1 0,3-2 4 15,-3-4-7-15,1 1 3 0,-2-2 3 16,-2-1-6-16,0 0 1 0,-2 1-1 15,-3-1-9-15,-1 1-4 0,-1 1-6 16,-2-1-13-16,-3 1-5 0,-1 1-14 16,-1-2-11-16,-4 0 192 0,-1 0-328 15,-3-1 149-15,3-3 34 0,-6-3-1103 16</inkml:trace>
  <inkml:trace contextRef="#ctx0" brushRef="#br0" timeOffset="188127.1275">25329 11209 170 0,'-1'0'164'0,"-1"-4"-77"0,2-1 9 15,0 1-18-15,0-1-41 0,0-2-19 16,1 2-8-16,1-1 3 0,1-2 13 15,1 2 6-15,-2-1 11 0,4 1 12 16,-3 2 2-16,1 1 3 0,-1 1-1 16,1 0-15-16,-2 1-11 0,2 1-8 0,1 0-13 15,1 1-2-15,0 2-4 0,-1 1-8 16,2 1 2-16,-2 1 4 0,1 1-4 16,-1 2 1-16,2 0 1 0,-2 0-3 15,1 1 4-15,1 2 2 0,-1-2-5 16,3 2 4-16,0 2 2 0,2-2-4 15,-1 0 1-15,2 1 4 0,-1 2-6 16,-1-3 2-16,2 4 0 0,-2 1-2 0,1-2 0 16,-2-3 4-16,-2 2-6 0,2 1 2 15,-2 0 2-15,-2-1-4 0,0 2 2 16,-2 1 3-16,1-1-5 0,0 2 1 16,-1 2 4-16,1 0-5 0,0-2 3 15,-3-2 0-15,-1 0-3 0,-1-3 0 16,1 1 4-16,0 0-5 0,-4 0 2 15,2 1 3-15,-3 1-5 0,2 1 2 0,-2 1 2 16,1 4-3-16,-3 0 1 0,0 1 3 16,-1 2-5-16,-2-6 1 0,-1 2 4 15,-2-2-4-15,2-2 2 0,-2-2 2 16,0 4-4-16,0 1 2 0,4-1 4 16,-2 2-4-16,2-2 0 0,-2-1 3 15,2 1-3-15,0-2 3 0,0 1 1 16,0-1-5-16,3 0 3 0,-2-3 2 0,0-4-6 15,1-1 2-15,0 0 1 0,-2 2-4 16,-1 0 0-16,2 5 4 0,-2-3-4 16,-2 1 2-16,2 1 1 0,0 3-2 15,-3-2 1-15,0 0 4 0,-1 1-5 16,-2-3 1-16,-1-2 3 0,3 2-4 16,-1-2 0-16,1-1 5 0,-2 4-5 0,2-5 0 15,-3-1 5-15,2-1-5 0,-5-2 1 16,0-1 4-16,2 0-7 0,0 2 2 15,1-1 4-15,0 1-5 0,3-2 1 16,-2-1 5-16,2-4-6 0,3 2 2 16,2 0 3-16,2-2-4 0,5-2 1 15,0 4 4-15,1-2-4 0,1 0 1 16,0 0 5-16,0-2-4 0,1 1 2 16,4 0 4-16,-2-3-6 0,2 0 0 0,3 0 5 15,4 2-8-15,-2-4 3 0,7 1 1 16,1 0-4-16,0-1 0 0,0-2 5 15,0 1-6-15,1-4 2 0,2 1 4 16,1-5-6-16,1 1 3 0,0-4 3 16,0 0-3-16,0-6 0 0,-3 2 5 15,0-3-5-15,2 2 4 0,-1 0 1 0,-3 3-4 16,3 0 2-16,-5-2 4 0,2 1-5 16,-2-2-1-16,1-4 3 0,-2-1-5 15,1-2 1-15,-2 2 2 0,0 2-5 16,-2 0 2-16,0 2 3 0,-1-1-6 15,-2-3 2-15,2-2 3 0,0 1-4 16,-2-1 2-16,-3 0 2 0,1 2-4 0,-5 3 1 16,2 3 4-16,-1 2-5 0,-2 3 1 15,0 2 2-15,0-1-5 0,-1-1 1 16,0-1 3-16,-2 0-5 0,-2-1 1 16,1 4 3-16,0-4-3 0,-5 3 0 15,4 0 4-15,-2 2-5 0,-2-1 1 16,0 2 4-16,0 0-5 0,-1-1 1 15,3 2 4-15,-3 0-5 0,0 0 1 16,0-3 5-16,1 3-4 0,-4-3 3 0,2 1 2 16,1 0-3-16,0 1 1 0,-1 0 4 15,2-1-5-15,-1 0 1 0,1 1 2 16,2-1-4-16,-1 2 1 0,2 1 4 16,1 2-6-16,1 0 4 0,0 1 2 15,2 1-5-15,-1 5 2 0,1-1 1 16,1 3-5-16,-1 0 1 0,0 1 2 0,-1 3-5 15,1 0 1-15,0 4 5 0,1 1-4 16,1-1 2-16,0 3 3 0,1-2-4 16,0 0 1-16,2 0 5 0,1 0-5 15,0-5 1-15,4 5 4 0,-1-2-5 16,1-1 2-16,0 2 3 0,1 2-4 16,2 1 0-16,-2-1 2 0,1 5-4 15,0 3 3-15,-2-1 2 0,0 1-5 16,-1 3 1-16,-2-3 5 0,1 0-5 0,-3 4 1 15,-3-2 2-15,0 4-3 0,1 0 1 16,-2-2 2-16,-2 2-4 0,0 0 2 16,-3-2 4-16,-1-4-6 0,1 1 3 15,-1 0 3-15,1 1-4 0,1 0 1 16,1 3 4-16,1 2-6 0,-4-1 1 16,4 2 2-16,-3 3-4 0,-2-4 2 15,2-1 4-15,0-5-7 0,-1 3 3 0,-2-4 5 16,0 5-5-16,-1-1 1 0,1 4 3 15,-1-4-4-15,2 1 1 0,0-4 4 16,2 3-5-16,-1-4 1 0,0-1 3 16,1-2-5-16,0-3 2 0,0-4 2 15,0-1-4-15,-2 1 2 0,2 1 2 16,-1 0-4-16,-2 0 2 0,0-1 2 16,-3-2-4-16,-1 2 1 0,-1-1 4 0,-2 0-6 15,-2 1 4-15,1 4 1 0,-2-5-4 16,0 5 3-16,2-3 1 0,-2 0-5 15,3-3 4-15,3 2 1 0,-1-3-9 16,1 3-3-16,3-1-4 0,0-1-14 16,1-1-12-16,1-2-8 0,-1-3-133 15,0-3 72-15,4-5-83 0,-2-6-439 0</inkml:trace>
  <inkml:trace contextRef="#ctx0" brushRef="#br0" timeOffset="194025.764">11873 6603 218 0,'-5'-8'85'0,"1"1"-26"15,1 1 14-15,2 1-40 0,0 2-9 16,1 3-4-16,-2-2-10 0,1-1-9 16,-2 0 1-16,2 2 2 0,-1 0-5 15,-1 0 1-15,-1-3 5 0,-1 4 2 16,0 0 8-16,-2 1 6 0,0 0-1 15,-1 2 8-15,-2 2 6 0,2 1-3 16,-1 4-1-16,0-1 0 0,0 3-7 16,-2 1 1-16,2 4 0 0,-3-3-7 0,0 4-1 15,0-2 2-15,2 3-9 0,-4-5 1 16,0 6 1-16,-2 1-8 0,2 1 1 16,-5 5 2-16,1 3-6 0,-2-2 2 15,0 5 3-15,-2-2-6 0,1-4 1 16,2 4 4-16,2 3-4 0,0 3 2 15,2 0 8-15,2 3-1 0,0-4 4 0,4-4 8 16,1-3-5-16,4-4 5 0,2-2 3 16,1 1-8-16,1-2-4 0,1-2 1 15,1 2-7-15,5 1-1 0,2-1 0 16,1-1-5-16,3-1 1 0,1-4 4 16,2-3-6-16,-1 0 2 0,2-2 4 15,1 1-6-15,1-2 2 0,5-1 4 16,-1-5-4-16,0-4 0 0,-4-2 3 0,2-7-5 15,-2-4 4-15,1-5 2 0,3-3-5 16,1-4 3-16,-2-3 5 0,-4-5-7 16,0-3 2-16,-5 1 3 0,-1 0-7 15,-5-1 3-15,-1-2 1 0,-2-5-6 16,-4-6 6-16,0 0 0 0,0 2-4 16,1-3 1-16,-1 2 2 0,1 2-4 15,-1-2 1-15,0-2 3 0,0 5-3 0,0 1 0 16,-1-1 5-16,1-3-6 0,0 6 2 15,0 4 4-15,0 9-6 0,1 9 0 16,-1 7 5-16,0 6-5 0,-1 0 0 16,-2 5 2-16,-2 2-8 0,-1 1-2 15,-5 5-1-15,-3 3-13 0,-4 6-4 16,0 4-6-16,-3 7-21 0,1 5-26 0,-1 6-50 16,4 0-22-16,3-3 8 0,3-6-92 15,2 1 1-15</inkml:trace>
  <inkml:trace contextRef="#ctx0" brushRef="#br0" timeOffset="194725.7551">12267 6497 252 0,'0'-7'92'0,"1"1"-14"0,1 2 12 16,0 2-47-16,1-1-8 0,-2 0-6 15,0 2-9-15,-1 0-16 0,-1 0 0 16,0 1 1-16,0 0-6 0,-7 0 1 16,0 0 5-16,-1 1-5 0,-3 1 3 0,1 1 7 15,-2 1-5-15,-5 1 4 0,1 1 6 16,-2 2-4-16,-2 2 2 0,1 5 5 16,2 3-5-16,0 1 7 0,2 6 4 15,-1-2-2-15,4 1 4 0,3 2 5 16,1 0-5-16,1-2 1 0,1 2 2 15,1 1-5-15,0 3-1 0,2 3 0 16,2 2-6-16,0 5-2 0,4-1 1 0,-2 1-8 16,2 3-3-16,2 5 3 0,1-1-6 15,3-2-2-15,2-3 6 0,1-7-5 16,1-5 1-16,4-5 4 0,3 1-4 16,2-1 0-16,5-1 5 0,-2-1-5 15,1-1 0-15,-1-6 4 0,1-3-7 16,-4-6 2-16,4-3 4 0,1-4-5 0,0 0 1 15,-2-6 5-15,0-6-6 0,1-8 4 16,-1-6 2-16,0-8-4 0,-1 1 0 16,-3-2 4-16,-1-4-5 0,-7-6 0 15,0-6 3-15,-4-2-5 0,-6-4 3 16,-2-4 3-16,-1 5-6 0,-3-1-1 16,-5 0 4-16,-2-1-5 0,-6 4 0 15,-1 0 1-15,-2 3-6 0,-1 3-1 16,-4 3 2-16,1 9-10 0,-2 3-2 0,0 12-1 15,-1 0-12-15,-3 9-7 0,3 8-5 16,-1 4-18-16,-2 3 19 0,1 5-104 16,-2 7 46-16,-3 7-42 0,1 0-336 15</inkml:trace>
  <inkml:trace contextRef="#ctx0" brushRef="#br0" timeOffset="202856.2138">18762 11326 186 0,'0'0'76'0,"1"-1"-41"0,-1 1 23 16,1 0-38-16,0 0-10 0,1 0 2 16,-2 0-2-16,0 0 10 0,0 0 9 15,-2 1 1-15,2 0 8 0,-1 2 5 0,0 0-3 16,0-1-3-16,-2 1-2 0,2 1-8 16,-1-2-2-16,0 3 2 0,-1-1-6 15,1 1-1-15,-2 1 4 0,0 1-6 16,-3-3 0-16,4 4 5 0,-3 2-6 15,1 0 1-15,1 2 5 0,1 4-4 16,-3-1 2-16,0 3 4 0,0 3-5 16,-3 2 1-16,1 1 6 0,-1 1-5 0,1-3 3 15,0 5 4-15,1-3-4 0,-1 3 0 16,0 2 0-16,2 2-8 0,-1-2 1 16,-1 0 0-16,3-4-9 0,0-3-1 15,0 0 2-15,0-8-4 0,1-2-1 16,3-2 2-16,-2-2-6 0,3-4 1 15,0 2 3-15,0 0-6 0,1-1 2 16,1-1 3-16,0-1-2 0,0 0-1 16,0 0 4-16,-1-2-4 0,3 0 2 0,0 0 3 15,3 2-5-15,-2-2 0 0,1 1 6 16,-1-2-6-16,3-2 1 0,0 2 4 16,1-1-5-16,2-3 2 0,2 0 3 15,0-2-6-15,1-1 2 0,4-2 3 16,0 2-6-16,3-2-1 0,1 1-7 15,2-1-21-15,-2 1-20 0,2-3-19 0,-4-4-24 16,3 1-105-16,-3-8 38 0,3-2-64 16,1 2-327-16</inkml:trace>
  <inkml:trace contextRef="#ctx0" brushRef="#br0" timeOffset="203622.2498">19184 11589 124 0,'2'-2'151'0,"-1"-2"-50"0,0 0-1 15,0 0 0-15,-1 0-31 0,2-1-12 16,-4 1 0-16,1 0 3 0,0 0-4 15,0 0-1-15,-3 1 0 0,0-1-10 16,-1 1-9-16,-2 2-5 0,0 0-13 16,0-1-8-16,-2 4 1 0,0-1-9 15,0 0-2-15,-3 4 4 0,2 0-5 16,0 2-1-16,1 2 6 0,0-1-4 16,-2-2 0-16,4 3 4 0,-1-2-3 0,0 0 2 15,2 1 6-15,-2 4-4 0,2 0 2 16,-1 3 5-16,2-1 0 0,0 3 1 15,2-2 3-15,-1 3-5 0,4 0 0 16,-1 4 2-16,1-3-5 0,1 2-1 16,5-4 2-16,-1-2-7 0,0-3 1 15,1-1 4-15,2 0-5 0,1-2 1 0,0-2 2 16,0 0-5-16,1-2 0 0,-1-4 5 16,2-1-5-16,-1 2 1 0,2-2 3 15,1-3-6-15,1 2 3 0,-1-2 3 16,2 1-5-16,-2-5 1 0,0 1 3 15,-2-5-5-15,1-1 1 0,0-4 3 16,-2-2-5-16,-1-6 1 0,0 0 4 0,-1-1-5 16,-2-2 2-16,-1 2 2 0,-1 1-5 15,0 0 3-15,-4 5 2 0,0 2-6 16,-1-1 1-16,-2 1 3 0,-2 3-5 16,-3 0 0-16,-1 1 2 0,0 7-3 15,-2 2 0-15,0 1 5 0,0 3-6 16,-1 3 1-16,1 2 6 0,3 4-5 15,-1 3 2-15,1 1 4 0,2-1-8 0,0-1-5 16,1-2-5-16,4-1-24 0,1-3-10 16,0-1-26-16,3 1-60 0,3-4-35 15,2-1 10-15,2 0-77 0,-1-1-77 16</inkml:trace>
  <inkml:trace contextRef="#ctx0" brushRef="#br0" timeOffset="204241.3884">19402 11509 437 0,'3'-1'259'16,"-6"0"-116"-16,1-1 27 0,-2 1-63 16,4 1-74-16,0 0-26 0,0 1-14 15,0 1-11-15,0 3-1 0,1 2 7 16,0 4 4-16,-1 6 13 0,2-2 8 15,-2 3-1-15,-2 3 5 0,2 2 2 0,2 0-7 16,-1 5-3-16,4 5 1 0,-1-2-6 16,2-2-1-16,2-3 2 0,-2-4-6 15,0-9 0-15,1-3 4 0,2-3-5 16,2-7 1-16,-4 0 5 0,2-6-7 16,2-1 2-16,2-5 5 0,-4-5-6 15,0-3-1-15,4-5 3 0,-3 1-5 0,-1-5 2 16,-1 1 3-16,1 2-4 0,-4 3 4 15,-3 0 4-15,1 0-3 0,-3 2 4 16,0-1 3-16,-1-2-3 0,-1 3 1 16,2 4 3-16,-2 4-2 0,2 6 1 15,0 4 2-15,0 3-5 0,1 4 3 0,0 4 1 16,-1 6-4-16,3 5 0 0,1 7 1 16,0 0-5-16,0 2 0 0,2 3 2 15,2 3-3-15,1-1-2 0,2 3 2 16,2 1-7-16,0-7-5 0,3-3 3 15,-4-5-3-15,5-4-8 0,-1-5 3 16,-2-3-5-16,-1-5 3 0,1-3 11 16,-4-2-4-16,2-3 1 0,1-3 12 15,1-6-4-15,1 1 4 0,0-6 7 0,-1-4-4 16,-4-5 8-16,-2-1 6 0,-4-5-3 16,-2-1 6-16,-2 2 4 0,-1 2-6 15,-2 0 0-15,1-1-1 0,-2 0-8 16,0-1 0-16,0 3 1 0,0 4-6 15,3 4 3-15,-2 6 2 0,3 8-7 16,-1-1 0-16,0 5 3 0,-2 2-6 0,-2 1-1 16,1 4-3-16,-2 3-23 0,-2 2 417 15,0 3-584-15,-1 6 258 0,-1-1 106 16,-2-6-1933-16</inkml:trace>
  <inkml:trace contextRef="#ctx0" brushRef="#br0" timeOffset="206238.54">23026 11195 75 0,'-1'-7'59'0,"1"1"-20"15,-1-2-2-15,1 0-7 0,-2 3-18 16,2 0-6-16,-1 0-4 0,1 0-6 16,-2 2 3-16,0 1 6 0,1-1 4 15,0 2 10-15,1-1 7 0,0 2 0 16,0 0 2-16,0 2 3 0,0 0-6 15,0 1-4-15,0 1 1 0,1 1-5 0,-2 3 3 16,-1-2 6-16,2 6-1 0,0-1 4 16,-2 3 5-16,-1 3-8 0,1 4-1 15,-1 3 4-15,-1 3-6 0,0 2 1 16,0 2 1-16,-2 0-4 0,0 1 3 16,-1 3 7-16,-1 2-7 0,1-2 4 15,-1-4 3-15,-1-4-2 0,0-3 1 16,2-3 1-16,1-3-8 0,2 1-2 15,0-1-1-15,2-4-12 0,-1-1-3 0,3-4 0 16,0-2-7-16,-1-3 3 0,3-2 1 16,1-2-3-16,3 0-1 0,1-2 5 15,1-3-4-15,3-4 0 0,2-2 2 16,0-2-3-16,4-1-1 0,1-3 5 16,2 1-4-16,1 0 0 0,1-1 4 15,0 1-5-15,-2-4-1 0,2 2 4 0,-1-1-4 16,0 0 0-16,-3 2 5 0,1 1-5 15,-1 4 1-15,-1 1 6 0,-2 3-5 16,-2 3 1-16,-3 4 4 0,1 0-5 16,-2 1 3-16,-1 0 4 0,-3 4-5 15,1-1 2-15,-3 4 7 0,-1 1-7 16,2 5 5-16,-3-1 2 0,-1 4-4 16,2 1 1-16,-4 3 3 0,1 0-6 0,-1-1 2 15,0 3 5-15,1 1-5 0,1-4 0 16,0 3 4-16,1 3-4 0,2-7 1 15,1-1 1-15,1-2-6 0,1-5 0 16,2-5 1-16,0-3-14 0,0-2-12 16,4-4-13-16,0-5 19 0,0-4-153 15,2-4 68-15,0-5-55 0,-2-1-509 16</inkml:trace>
  <inkml:trace contextRef="#ctx0" brushRef="#br0" timeOffset="206450.962">23550 11385 398 0,'-2'6'205'0,"-2"1"-83"0,1 2 25 16,0 4-69-16,2 1-34 0,1 4-26 16,0 2-12-16,0 0-8 0,1 4-7 15,-2-1 2-15,-1-3 5 0,1-2-3 16,-4-1 4-16,1-4 2 0,-2-1-16 15,2-2-18-15,0-2 18 0,1-4-128 16,1-4 61-16,2 0-77 0,1-6-387 16</inkml:trace>
  <inkml:trace contextRef="#ctx0" brushRef="#br0" timeOffset="206600.3403">23633 11367 479 0,'3'2'156'0,"-1"-1"-92"0,1 2 52 16,1 0-210-16,2 3 55 0,0 3-93 15,-1 0-418-15</inkml:trace>
  <inkml:trace contextRef="#ctx0" brushRef="#br0" timeOffset="207238.82">23869 11400 317 0,'-2'-6'126'15,"2"0"-64"-15,-4 1 34 0,0 0-62 16,0 0-20-16,-1-1-6 0,0 3-12 16,-3-1 1-16,-1 4 3 0,-3 0-3 15,-2 1 5-15,0 3 8 0,1 5 1 0,-1 2 14 16,1 4 11-16,1 0 3 0,3 7 6 15,2-3 6-15,2 3-7 0,3 3 0 16,2-1-7-16,2-4-11 0,0-2-6 16,2-3-2-16,1-5-8 0,2-3 0 15,2-1-2-15,1-2-7 0,3-3-1 16,0-1 2-16,0 0-7 0,2 0-1 16,1-3 2-16,-4-3-6 0,4 3 3 0,-3-5 2 15,-4-4-4-15,-3 2 5 0,2-3 3 16,-5-1-4-16,0 0 4 0,0 3 4 15,1 2-3-15,-2 3 5 0,-2-1 6 16,2 4-3-16,0 1 3 0,-2 2 3 16,-1 3-7-16,0 5 5 0,-1 2 5 15,1 8-6-15,1 0 2 0,-2 4 4 16,-2 0-3-16,1 6 1 0,1 2 0 0,-1 2-9 16,3 5 0-16,0 3 1 0,-1-1-7 15,-3-5 0-15,4-2 5 0,-3 0-5 16,2-4 0-16,-4-1 2 0,-3 0-5 15,4 2 2-15,-4-1 4 0,-2-3-5 16,1-3 1-16,0-4 4 0,-1-4-5 16,-2-5 3-16,-1-1 3 0,-1-1-4 15,0 0 1-15,-2-3 2 0,4-2-3 0,-3-2 1 16,1 0 4-16,0-1-5 0,-1-3 1 16,-1-1 3-16,3-2-4 0,-1 0 1 15,1-1 2-15,2-4-4 0,0-3 2 16,1-4 1-16,1-3-6 0,4-2-1 15,1-3-2-15,1 2-12 0,3-4-8 16,2 2-11-16,1-2-28 0,5 0-28 16,5-3-80-16,4-7 37 0,1-2-91 0,4-2-224 15</inkml:trace>
  <inkml:trace contextRef="#ctx0" brushRef="#br0" timeOffset="207688.1369">24194 11201 616 0,'0'1'277'0,"-1"-1"-135"0,-1-1 57 15,2 1-113-15,0 3-60 0,2 1-32 16,0 2-14-16,2 2-2 0,0 2-7 16,0-1 1-16,-3 4 10 0,-1-1 7 15,0 4 10-15,-1 2 8 0,-2 2-5 16,2 3 4-16,1 0 3 0,0 2-5 15,1 2 1-15,1 2 0 0,-1-3-5 0,1 2 2 16,-2 0 1-16,0-8-4 0,0-2 2 16,-1-2 4-16,1-5-5 0,-1-4 3 15,1-3 2-15,0-2-5 0,0-1 3 16,1-1 4-16,2-1-5 0,1-1 1 16,3-2 2-16,4-4-3 0,0-5 1 15,1-2 3-15,2-3-7 0,0-4 1 0,-1-2 3 16,4 4-5-16,1 0 1 0,-4 2 2 15,5 4-5-15,-1 4 2 0,0 5 3 16,-2 5-5-16,2 2 2 0,-4 9 3 16,0 4-4-16,-1 8 2 0,1 3 4 15,2 4-5-15,-2-6 3 0,-2 6 4 16,-2 0-5-16,0-1 3 0,-3-2 1 0,-2 4-7 16,0-6-3-16,-1-3-13 0,-4-8 417 15,-1-13-583-15,-6-1 257 0,-3-14 122 16,-9-13-1943-16</inkml:trace>
  <inkml:trace contextRef="#ctx0" brushRef="#br0" timeOffset="211760.6783">11871 6626 169 0,'2'-8'62'0,"-1"0"-31"16,0 2 13-16,1 1-29 0,0-2-30 15,1 3-8-15,-2 1-11 0,2 1-8 16,-2 1 2-16,1-2 7 0,-2 2 0 16,2 1 7-16,-2-1 21 0,-2 1 27 0,1 0 11 15,0 0 11-15,-4 2 2 0,0 2 12 16,-3 1 8-16,-1 1-9 0,0-1-14 16,-3 0 0-16,2 1-10 0,-2-1-3 15,1 2-2-15,-1 1-9 0,2-3 0 16,-1 1 1-16,4 1-4 0,-1-1 2 15,0-1 3-15,2 0-5 0,-2-2 1 16,0 0 3-16,1-2-4 0,-1 0 1 0,-1 2 3 16,2-1-5-16,-2 0 2 0,-1-1 5 15,-1-1-7-15,1 0 0 0,-1 1 4 16,1 2-7-16,2 1 1 0,-1 1 1 16,0 0-7-16,0 0 1 0,-3 0 4 15,2-1-7-15,1 3 0 0,0 3 4 16,1-2-5-16,2 3 0 0,-1 3 4 15,-1 1-7-15,2-3 0 0,0 6 5 0,-2 2-6 16,1 0 2-16,2 5 4 0,-1 1-4 16,1-1 2-16,1 1 4 0,-1-1-5 15,1-3 0-15,1 5 4 0,2-4-5 16,0 1 1-16,1 3 4 0,1 2-2 16,1-6 0-16,5 2 6 0,-1-5-5 15,3-2 1-15,0-4 5 0,2-1-7 16,-1-1 0-16,2-2 4 0,1-1-7 0,-1 0 0 15,3-1 5-15,-1-2-6 0,0 0 0 16,-1-3 4-16,0-1-6 0,-2-1 3 16,1-1 2-16,2-1-6 0,2-1 2 15,-2-1 6-15,2-3-6 0,0 0 1 16,-2-3 4-16,-2-1-5 0,2-1 2 16,-2 0 4-16,-2-3-6 0,-1-1 2 15,0-4 3-15,-1-7-6 0,-2-6 3 0,0 0 3 16,0-6-6-16,-2 5 2 0,1 5 2 15,-3 0-2-15,-2 1-1 0,0 0 3 16,0-4-4-16,-2 0 0 0,-2 1 3 16,1-1-5-16,-2 2 2 0,1 5 4 15,-1-3-5-15,0 1 0 0,0 0 5 16,3-3-5-16,1-4 2 0,1 4 1 0,0-2-4 16,1 5 3-16,2 8 4 0,-2 2-6 15,-1 4 2-15,0 4 4 0,-1 1-5 16,1 3 1-16,-1 1 1 0,-2 0-5 15,-1 3 3-15,-1 0 3 0,-3 3-6 16,-3 0-1-16,-3 3 5 0,-1 3-6 16,-1 4 4-16,-2 2 1 0,0 3-6 15,1 3 4-15,0 4 4 0,0 1-5 16,2 1 4-16,-1-2 1 0,1 2-6 0,-1-4 5 16,2 3 3-16,1-2-5 0,3 3 2 15,-1 0 3-15,3 6-5 0,1-2 4 16,6 2 2-16,1-1-5 0,0-1 0 15,6-4 5-15,4 6-6 0,1-3 3 16,2 3 0-16,1-2-6 0,2-2 2 16,-1-6 5-16,-1-4-8 0,4-7 1 0,4-1-4 15,3-4-12-15,2-1-8 0,2-3-16 16,4 0-72-16,-5-3-43 0,0 0 24 16,1-1-100-16,-2-11-143 0</inkml:trace>
  <inkml:trace contextRef="#ctx0" brushRef="#br0" timeOffset="214369.748">20325 11677 160 0,'0'0'103'16,"0"0"-41"-16,1 0 15 0,-1 0-19 15,1 0-16-15,-1 0 1 0,2 0-1 0,-1 0 9 16,0 1 11-16,2-1 3 0,-2 1 2 16,3 2 1-16,0 1-9 0,-1 1-4 15,0 1-7-15,1 5-16 0,0 2-6 16,0 5-3-16,0 2-8 0,-2 3-1 16,0 2 1-16,-2-2-3 0,0-2 3 15,-2 1 1-15,-3-2-1 0,-1 3 3 16,-3 3 3-16,-3-1-6 0,-3 0-3 0,-5 3 2 15,-1 0-7-15,-8-4-1 0,-3 1 0 16,-4-3-9-16,-5 0-8 0,-2-4-9 16,-5 0-172-16,-4-3 102 0,-8-11-121 15,1-4-606-15</inkml:trace>
  <inkml:trace contextRef="#ctx0" brushRef="#br0" timeOffset="215724.7597">12427 6465 201 0,'1'-2'69'0,"1"-2"-35"0,-1 2 18 16,0-1-44-16,2-1-8 0,-2-1-34 16,0 1-21-16,-1-1 10 0,0 0-37 15,-2 1-66-15</inkml:trace>
  <inkml:trace contextRef="#ctx0" brushRef="#br0" timeOffset="216435.261">12292 6458 182 0,'-4'-1'101'16,"-1"0"-23"-16,1-1 8 0,1 0-34 15,-1-1-3-15,0 1-15 0,3 0-13 16,-1 1-4-16,-2 0-11 0,1-1-3 16,-1 2 2-16,0-1-7 0,2-1 1 15,-2 3 5-15,-1-1-6 0,1 2 2 0,-3 0 6 16,0-2-4-16,-1 2 8 0,3 2 6 15,-5-1-1-15,-2 1 7 0,2 2 6 16,-2-1-7-16,-1 0-1 0,2 3 1 16,3 5-10-16,-4-1-3 0,1 4 0 15,2 4-9-15,0 3 3 0,0 1 3 16,1 5-5-16,1-1 6 0,-2 2 7 16,0-1 0-16,-1 0 4 0,-2 3 9 0,1 1-3 15,-1 2 5-15,2 0 2 0,1 0-7 16,2-7 0-16,5-2 1 0,2-4-9 15,1-1-1-15,3-3 0 0,4 2-6 16,1 3 0-16,5 3 2 0,1-1-8 16,3-1 1-16,2-2 3 0,2-5-5 15,1-2 1-15,0-2 2 0,2-5-5 16,-1 0 1-16,1-1 5 0,-4-4-6 0,1-3 3 16,-2 0 1-16,-4-1-4 0,4-2 1 15,-1-3 4-15,-1-3-6 0,3-2 3 16,-1-4 3-16,1-8-4 0,0-3 2 15,-1-4 2-15,1-1-3 0,0 2 1 16,-3 0 3-16,0 3-7 0,-3 1 1 16,-1-2 5-16,2-3-6 0,-3-4 0 15,-3 1 3-15,-1-1-5 0,-1 2 1 0,-4 1 3 16,-4 0-7-16,-2-3 1 0,1-5 3 16,-4-4-6-16,-4 1 3 0,-2 4 2 15,-1 6-4-15,-4 4 2 0,1 5 6 16,-1-2-5-16,-1 2 2 0,3 4 2 15,-3 5-3-15,-1-1 3 0,-1 8 1 16,0 4-4-16,-4 3 0 0,1 1 1 16,0 6-8-16,-3 4-2 0,1 4-4 0,-1 1-10 15,2 5-5-15,-3 1-4 0,1 1-9 16,-1 4 2-16,0 5 7 0,-1 6 0 16,2 2 9-16,2 7 9 0,1 2-1 15,4 0-1-15,5 2-4 0,2 1-51 16,3 0-28-16,2-2 15 0,2 2-70 15,2-7-99-15</inkml:trace>
  <inkml:trace contextRef="#ctx0" brushRef="#br0" timeOffset="248092.7816">12204 6471 211 0,'12'-5'54'15,"-9"1"-11"-15,3 4 26 0,-1-10-43 0,-3 7 5 16,-2 1 4-16,-9-1-6 0,3-1-4 15,-1 3 0-15,1-2-9 0,1 2-3 16,2 0 2-16,-3 1-9 0,-1 0-1 16,0 0 4-16,-2 0-6 0,-2 0 0 15,4 2 1-15,-2 0-5 0,-2 1 2 16,1 1 2-16,-2 1-5 0,1-1 2 0,-1 1 4 16,1 1-6-16,0-1 2 0,3 0 4 15,-1 0-5-15,2 2 0 0,-1-1 2 16,2 0-3-16,-1 2 1 0,2 0 3 15,0 1-4-15,0 1 3 0,1 1 5 16,1 0-2-16,1 2 4 0,-2 1 6 16,1 3-4-16,1-3 3 0,-1 2 3 15,-1-1-5-15,2-1 2 0,-2-2 1 16,1 1-6-16,-1 1 2 0,0 1 1 0,-1-2-6 16,-1 3 1-16,-1-2 3 0,0 1-7 15,-1 1 0-15,3 1 3 0,0-1-6 16,-1 1 2-16,3 1 3 0,-1-1-6 15,0-2 4-15,0 0 3 0,1-3-3 16,1-1 3-16,-2 2 6 0,1-2-1 16,2 0 2-16,0-1 5 0,1 0-3 15,0-1 1-15,0 0 3 0,1 3-7 0,0 1-1 16,3 2 4-16,0 3-9 0,0 2 0 16,1-2 3-16,-1 1-7 0,2-1 2 15,1 3 2-15,-1-6-7 0,1 2 3 16,0-3 3-16,-1 1-6 0,-1-6 1 15,0 2 4-15,0-1-6 0,-1-1 2 16,0-2 4-16,1-1-5 0,0 3 2 0,-1-4 4 16,1 0-6-16,0 1 4 0,0-1 4 15,2-3-5-15,1 5 2 0,1-2 8 16,1 3-2-16,-1 1 1 0,3 0 4 16,-1-2-6-16,3 4 4 0,-1-2 1 15,4-2-9-15,0 2-1 0,1-1 3 16,-1-1-6-16,-2-4 2 0,0-1 1 15,-2-2-4-15,-1-5 2 0,-2-3 4 0,3-5-6 16,-1-4 8-16,1-2 4 0,-2-2 0 16,1-1 0-16,-3 2 5 0,1-2-4 15,-1 4 1-15,-1-5 0 0,-2-3-7 16,3-3-2-16,-1 0 3 0,0-5-7 16,1 3 3-16,1 3 2 0,-1 5-6 15,0 1 1-15,0 3 3 0,-2-1-3 16,-1 0 1-16,-1-2 2 0,0-1-6 0,-2 1 3 15,0-2 4-15,-1 2-7 0,0-1 2 16,0-1 3-16,1-2-3 0,-2-5 1 16,3-6 2-16,0-3-3 0,0-1 2 15,-1-1 3-15,4 7-5 0,-3 7 1 16,0 2 4-16,-1 4-5 0,0 4 1 16,-3-1 2-16,0 2-4 0,-1 3 2 15,-1 3 1-15,-1 2-4 0,-3 1 1 0,-1 3 3 16,-1 1-5-16,-2 2 2 0,-1 2 3 15,-2 0-4-15,1 2 2 0,-3-1 3 16,1 3-4-16,-1-2 1 0,-2 4 4 16,0 0-6-16,-1-1 3 0,0 2 2 15,-1 0-6-15,2 1 3 0,-2-3 2 16,-2 3-4-16,3 0 3 0,3 1 3 16,-5 0-6-16,4 4 2 0,0-2 3 15,-1 1-4-15,2 0 1 0,2 2 3 0,0 0-5 16,1 4 2-16,2 3 4 0,0 2-5 15,1 3 1-15,1-1 4 0,0 1-5 16,2 2 0-16,1-1 5 0,0-2-6 16,1 1 2-16,2 1 2 0,1 1-4 15,1 3 3-15,1 3 3 0,3 0-5 16,0 0 3-16,4-3 1 0,1-3-4 0,3 3 2 16,0 0 3-16,5 1-5 0,1 3 0 15,2-3 5-15,-1-3-5 0,3-5-1 16,0-1-10-16,3-3-18 0,3-2-23 15,4-3-114-15,0 2 58 0,4-2-101 16,0-4-387-16</inkml:trace>
  <inkml:trace contextRef="#ctx0" brushRef="#br0" timeOffset="250376.9223">16903 11367 56 0,'-3'-1'62'16,"1"1"-12"-16,-2-1 3 0,1 0-5 0,1 2-1 15,-1-1 1-15,2 0-9 0,0 0 3 16,-1 0 1-16,1 0-7 0,1 2 0 16,-1-3-1-16,1 1-9 0,0 0-1 15,0 0 1-15,0 0-7 0,0 0-1 16,1 0 3-16,-1 0-8 0,0 0 2 16,0-1 0-16,0 1-8 0,0 0 1 15,-1 0 4-15,1-3-5 0,-1 5 3 16,1-2 4-16,0 0-3 0,-2 0 3 0,2 1 4 15,-1 1-7-15,0 0 2 0,-1-2 1 16,1 1-8-16,0 0 0 0,0-1 2 16,-1 0-6-16,1 2 1 0,-2-2 2 15,2 2-6-15,0-2 4 0,0 0 3 16,-1 3-4-16,1-1 3 0,-2 0 4 0,2-1-1 16,-2 0 2-16,1 4 2 0,1-3 0 15,-2 0 0-15,0 2 3 0,1-1-5 16,-1-1-1-16,-1 1 5 0,3 1-6 15,0 2-1-15,-3-2 4 0,1 4-7 16,0-1 3-16,-1 2 4 0,-1 3-6 16,-1 4 3-16,1 0 4 0,0 4-3 15,-1 0 2-15,-1 2 3 0,-1-3-5 0,-1 2 2 16,0 2 4-16,-2 0-4 0,2 2 1 16,1 1 3-16,2 1-6 0,-2-1 2 15,1 1 1-15,2-3-8 0,0 1 2 16,0-3 0-16,2-1-4 0,0-1 1 15,-1-1 4-15,0-1-6 0,-4-1 1 16,3-2 3-16,0 2-5 0,1-1 1 0,-1 2 3 16,1-3-5-16,0 3 1 0,-2-1 5 15,-1 0-6-15,3-2 2 0,-1-1 3 16,0-5-6-16,2-1 3 0,1-1 2 16,-1-2-4-16,2-1 1 0,-2-1 3 15,3 1-7-15,-2-1 4 0,0-2 4 16,1 2-5-16,0-2 1 0,2-1 2 15,-2 1-4-15,1-2 4 0,2 1 3 0,-3 0-3 16,1-3 2-16,0 1 7 0,1-3-5 16,2 0 4-16,-2-3 1 0,-1-1-5 15,4-5 0-15,1-3 1 0,2-4-7 16,1-2 1-16,1-1 2 0,-2 0-5 16,4 0 1-16,-4-1 4 0,1 1-6 15,2-2 2-15,1-2 4 0,-2-3-7 16,0-4 4-16,0-2 3 0,-2-3-6 0,1 2 2 15,1 4 4-15,0 0-4 0,-2 0 1 16,2 2 2-16,-3 0-4 0,-1-1 1 16,2 2 5-16,-2 4-7 0,0-3 2 15,-1 4 4-15,1-1-6 0,-1 0 1 16,2 1 5-16,1 2-7 0,-1 1 3 16,3 4 4-16,-1 5-6 0,-2 1 2 15,1 6 3-15,-2 2-5 0,-1-1 2 0,-1 2 3 16,-1 3-6-16,-1 1 2 0,1 0 1 15,0 1-3-15,1 5 0 0,-2-1 4 16,2 4-5-16,-2 1 2 0,0 3 3 16,-1 0-4-16,0 2 3 0,-2 1 2 15,-2 2-4-15,-1 0 1 0,-3-1 4 16,2 2-5-16,-2 0 2 0,-3 5 3 16,1 0-4-16,-1 4 1 0,-1 5 5 15,-1 1-5-15,0 3 1 0,0-1 3 0,2 2-5 16,-3 2 2-16,1 1 3 0,-2 1-6 15,3-1 3-15,-3-5 4 0,4-5-6 16,-1-5 2-16,4-3 4 0,-3-5-6 16,3 3 4-16,-1-1 1 0,1 0-5 15,1-1 4-15,-1-1 1 0,-1-1-4 16,2-2 2-16,0-1 2 0,0 1-4 0,5 0 2 16,-1-2 3-16,1-3-6 0,-1-1 2 15,2-1 3-15,-2-4-4 0,1 1 1 16,2-1 3-16,-2 1-7 0,2 1 3 15,-1 1 2-15,1-1-5 0,0-1 1 16,3-2 3-16,-3-3-5 0,2 0 3 16,1-4 2-16,2-1-10 0,1 0-11 15,1-4-16-15,3 0-23 0,0-5 15 0,2-3-149 16,-4-4 59-16,-6-2-62 0,-2-3-473 16</inkml:trace>
  <inkml:trace contextRef="#ctx0" brushRef="#br0" timeOffset="251808.3722">16204 11375 194 0,'-11'1'103'0,"2"-1"-31"0,4 2 11 15,0 0-39-15,2 1-5 0,2-3-11 16,-1 1-15-16,2-1-5 0,-2 1 0 16,1-2-3-16,-1 1 2 0,0-1 7 15,2 2-2-15,0-1 3 0,1 3 3 16,0-3-4-16,1 2 1 0,-1 0 7 16,3 0-6-16,2 1 3 0,6-2 5 15,2 2-4-15,3-2 4 0,5-1 4 0,-1 0-9 16,5 0 2-16,1-1 2 0,3-1-4 15,0 0 0-15,2 0 5 0,0 1-6 16,3 0 4-16,4-2 0 0,0 1-6 16,1-2-2-16,0 0 2 0,2 0-7 15,-5 2-2-15,-1-2 2 0,1 1-7 16,-2 2 0-16,-1-2 5 0,-1 2-4 16,1 0 4-16,-3-1 7 0,2 0-2 0,-1 1 4 15,2-2 6-15,-2 0-5 0,0-1 1 16,-1-1 0-16,-2-1-9 0,-4-2-1 15,-4-2 1-15,1-2-8 0,-1 6 0 16,-2-2 4-16,-4 3-5 0,2 0 1 16,-5 2 2-16,-3 2-5 0,-1 0 1 15,-5-1 5-15,1 1-7 0,-1 2 1 16,-3 1 4-16,0-2-3 0,-3 1 2 0,1 1 2 16,-3 1-4-16,-1 1 2 0,-3 0 5 15,0-2-6-15,-1 2 1 0,-4-2 4 16,0-1-5-16,-4 0 1 0,-3-1 2 15,-1-1-5-15,-2-2 2 0,-2 2 2 16,-3 2-4-16,-1 1 2 0,-3-1 2 16,0 4-4-16,-5 3 2 0,0-1 3 15,0 1-4-15,-4 1 0 0,1 0 3 0,-1 0-4 16,1 2 1-16,0 0 4 0,2-2-5 16,1-1 2-16,-4-3 3 0,1-2-4 15,2-2 0-15,2-1 5 0,2 0-6 16,2 0 2-16,3-1 4 0,4-1-6 15,-1-2 1-15,3 2 3 0,2-3-4 16,0 1 3-16,3 0 2 0,2 0-5 16,0 0 1-16,4 2 5 0,2-1-5 0,-2 1 1 15,2 0 1-15,1 4-4 0,1-2 2 16,1 0 4-16,3 1-6 0,0-1 1 16,2 1 5-16,0 2-5 0,0-2 1 15,2 0 2-15,1 1-5 0,1-1 3 16,2 0 2-16,3 0-6 0,2 1 2 15,3-2 6-15,4 0-7 0,3 0 4 0,1 0 3 16,4-2-5-16,2 1 2 0,-1 2 4 16,3-2-6-16,0 0 2 0,3-3 3 15,1 0-4-15,2 0 1 0,1 3 5 16,3-3-7-16,3 2 2 0,1-2 3 16,-1 0-6-16,3 0 3 0,-3-1 4 15,-3 0-6-15,2 1 1 0,-2-1 4 16,-2-1-4-16,1 1 1 0,0 0 2 15,-2-1-4-15,1-1 2 0,-2 1 3 0,-1 1-4 16,-2-2 1-16,-2 1 4 0,-1-1-6 16,-5 2 3-16,-1 0 2 0,-6 0-5 15,-3 1 2-15,-4 0 3 0,-2 0-6 16,-5 0 2-16,2 4 3 0,-2-1-5 16,-1 0 2-16,-1 2 3 0,0 2-5 15,-7-2 3-15,3 4 3 0,-7-1-5 16,1 4 1-16,-5-1 4 0,-3 1-5 0,-6-1 2 15,0-2 4-15,-4-3-6 0,0 0 1 16,-1-2 4-16,2 1-4 0,-3-1 0 16,1-1 3-16,-4-1-4 0,2 1 1 15,-4 0 5-15,4-1-6 0,-2 1 2 16,5 0 4-16,-1 0-6 0,-3-1 1 16,3 1 4-16,-4 2-6 0,-3 1 3 0,0-1 3 15,1 1-6-15,-2 4 2 0,5 1 4 16,-1 2-5-16,3-1 1 0,3 0 3 15,1 1-4-15,4-4 1 0,3-1 4 16,6 1-5-16,5-2 2 0,3-2 3 16,1-1-5-16,2 1 2 0,2-2 3 15,1 0-6-15,0-2 1 0,0 0 1 16,1 1-6-16,0 1 1 0,4-3 4 16,-1 1-8-16,4-1-1 0,0 0-1 0,3 4-12 15,1-5-11-15,3 3-8 0,2 2 7 16,1 0-142-16,2 0 69 0,0-2-57 15,-3-9-495-15</inkml:trace>
  <inkml:trace contextRef="#ctx0" brushRef="#br0" timeOffset="253557.6433">21638 11193 199 0,'-2'-1'114'16,"2"1"-33"-16,1-1 13 0,0 0-31 16,-3-1-20-16,0 1-4 0,1-2-16 15,1 3-5-15,-1 0-2 0,-2 0-7 16,2 2 2-16,0-1 6 0,-5 2-5 15,3-1 2-15,-1 2 4 0,-3 2-3 16,0 1 1-16,1 1 1 0,-1 3-7 0,0 5 2 16,1-2 2-16,-3-1-6 0,1 6 1 15,-1 0 3-15,-3-1-3 0,0 2 4 16,1 2 2-16,-2-2-4 0,2 0 5 16,-1 0 2-16,1 3-5 0,-1 1 0 15,-1 0 2-15,-1 5-6 0,1-6 0 16,-1 0 0-16,0 0-2 0,-1-1 0 15,4-1 7-15,-3 1-5 0,2-1 3 0,2 1 5 16,1-1-5-16,0 0 0 0,1-3 0 16,3-2-8-16,-2 0-1 0,4-5 3 15,-3 0-7-15,4-2 0 0,-2 0 3 16,1-3-3-16,1 1 2 0,0-3 2 16,1-1-7-16,1 3 4 0,0-4 4 15,0-2-6-15,0 1 1 0,-1-1 2 0,1 3-3 16,-1-4 2-16,-2 1 1 0,2 0-5 15,-1 0 5-15,1-2 3 0,0 1-5 16,0-1 1-16,-2-2 5 0,2-5-4 16,-2-2 0-16,3-5 3 0,1-1-5 15,1-8 3-15,0 1 3 0,3-1-5 16,1 0-1-16,1-6 5 0,1 5-5 16,1-2 0-16,0-5 3 0,1 1-4 0,2 1 1 15,1-4 4-15,-2 2-6 0,2 2 1 16,0 1 4-16,-1-2-4 0,1 1 0 15,-2-5 3-15,2 1-4 0,-4-2 3 16,3 2 3-16,-3 2-4 0,1 6 1 16,1 1 5-16,1 9-6 0,0-1 1 15,-2 3 2-15,3-1-5 0,-2 1 2 16,-4-1 2-16,1 6-4 0,0 2 1 0,-3 2 4 16,-1 3-4-16,-2 0 1 0,1 3 3 15,-2 2-6-15,-1 0 1 0,-1 5 3 16,0 3-4-16,-3 2 1 0,-1 3 2 15,-2 2-3-15,2-2 3 0,-1-2 4 16,2 3-5-16,-1-1 1 0,-1 3 4 16,0 7-5-16,-1 2 1 0,0 4 6 15,-2 0-7-15,0 0 0 0,0-3 5 16,0 2-4-16,-2-6 1 0,1 1 3 0,-3-1-6 16,0 2 2-16,-1 3 5 0,-3 4-5 15,1 0 2-15,-1-2 3 0,-1 1-2 16,4-1 1-16,1 0 4 0,1-1-5 15,3 3 2-15,1 0 5 0,4-2-4 16,1-7 1-16,3-2 4 0,0-5-7 16,0-6 1-16,1-4 3 0,0-2-8 0,2-3 2 15,-2-2 2-15,2 2-6 0,-1-2 3 16,1 1 3-16,-3 0-5 0,1-1 1 16,-1 0 3-16,0 0-7 0,-2-2-2 15,0 0-7-15,-2-3-19 0,0-2-19 16,-1-2-54-16,-1-2-69 0,-2-7 35 15,4-1-108-15,0-4-187 0</inkml:trace>
  <inkml:trace contextRef="#ctx0" brushRef="#br0" timeOffset="254740.6395">20911 11267 141 0,'-9'-7'64'0,"2"-2"-21"16,1 6 9-16,1-1-21 0,4 0-9 0,-2 3 4 15,2-1 6-15,0 1 3 0,1 1 10 16,1 0 13-16,0 0 3 0,1 0 5 16,5 1 0-16,2 1-8 0,4 1-6 15,3 0-4-15,3 1-15 0,3-3-7 16,4 0-3-16,3-1-12 0,2-1-2 16,-2-4-1-16,0-1-7 0,2-4 0 15,2 1 4-15,0-1-6 0,7 0 3 0,1 0 2 16,2-2-2-16,-3 0 5 0,2 1 2 15,1 0-2-15,1 2 2 0,2 3 4 16,-5 1-5-16,0 1-2 0,2 0 2 16,-2 0-5-16,-3-1-1 0,4 1 3 15,-2 2-5-15,-5 0 2 0,-2 0 5 16,0 2-4-16,-4-2 0 0,0 1 3 16,-2 0-2-16,-2 1 0 0,-1-1 3 0,0-1-6 15,-4 1 0-15,-4 0 4 0,1-1-6 16,-5 2 0-16,-3-1 4 0,0 0-6 15,-4 1 2-15,-3-1 3 0,0 2-3 16,-2-1 1-16,-4 0 2 0,1 0-3 16,-3 1 0-16,-5 0 5 0,-1 1-6 15,-4-1 1-15,-4 0 2 0,-2 2-5 0,-2-1 2 16,-3 0 4-16,0 0-5 0,0 1 1 16,-2-1 3-16,-4 1-2 0,0-2 2 15,-5 2 1-15,-1-1-4 0,-1 1 1 16,-2 0 5-16,0-1-7 0,-2 0 4 15,-1 0 0-15,0 2-3 0,-4 0 2 16,-2 1 3-16,3 3-5 0,-1 1 2 16,0 1 2-16,2 2-3 0,5-1 1 0,2-2 3 15,5-1-6-15,4-2 2 0,5-3 5 16,2-2-5-16,-1-1 0 0,3-1 4 16,-1 0-5-16,5-2 4 0,0 1 2 15,6-1-5-15,2-1 0 0,5 2 4 16,0-1-4-16,2 2 3 0,2-1 1 15,1 2-4-15,1-1 0 0,2-1 4 16,2-1-5-16,4-1 1 0,5 2 3 0,4-2-4 16,4 0 0-16,1 0 6 0,6-3-5 15,-4 1 0-15,4-3 5 0,2 3-6 16,4-3 1-16,-1 1 4 0,5 0-6 16,0 2 2-16,-1 0 6 0,0 4-7 15,-2-2 1-15,0 1 5 0,0 2-7 16,1-1 3-16,1 0 4 0,-2-2-6 15,0 2 0-15,4-2 5 0,-3-2-4 0,1-2 1 16,-1-2 3-16,-1-2-6 0,-8-2 2 16,1 1 3-16,-5 1-5 0,-3 2 3 15,-2 1 2-15,-3 1-4 0,-3 4 2 16,-6 0 4-16,0 2-5 0,-6 2 0 16,0-1 3-16,-1 1-2 0,-2 1-2 15,-5-1 3-15,0 4-4 0,-5-2 3 16,-4 3 1-16,-2 2-5 0,-2 2 3 0,-6-1 4 15,-2 2-4-15,-2 3 0 0,-5 0 4 16,0-4-4-16,-2 1 1 0,0-2 3 16,-5-4-4-16,2 0 1 0,-3-1 3 15,-1 3-5-15,-4-1 2 0,0-1 5 16,2 2-8-16,0-1 3 0,-1 3 3 16,3-2-4-16,3 0 1 0,5-1 2 0,1-3-4 15,1 0 2-15,5-2 1 0,0 0-4 16,1-3 2-16,4-2 2 0,5 1-3 15,2 0 0-15,5-1 1 0,3 1-10 16,2 0-5-16,1 0-1 0,4-1-149 16,2 3 83-16,0-4-88 0,0-1-516 15</inkml:trace>
  <inkml:trace contextRef="#ctx0" brushRef="#br0" timeOffset="259555.9321">9013 11576 327 0,'-7'13'96'16,"-3"1"-17"-16,2-1 30 0,2 3-62 15,-1 2 0-15,2 2-4 0,1 2-9 16,1 1-4-16,0 2-14 0,0 1-3 16,1 1-2-16,1-3-7 0,-1 2-2 0,0-3 4 15,-2 0-6-15,0 4 1 0,-3 3 3 16,0 2-5-16,0 7 2 0,-2-2 4 15,2-4-6-15,0 4 3 0,3 4 2 16,-2-2-3-16,2 2-1 0,0 4 3 16,1-2-4-16,1-7 5 0,-1 0 4 15,1-1 0-15,0-3 5 0,-1 0 8 16,-1-1-4-16,2-3 4 0,0-4 2 0,-2-2-6 16,0 1-4-16,0-1-1 0,0 0-7 15,-1 3-2-15,0 0 0 0,1-1-5 16,-1 0 1-16,-3-3 3 0,1 0-4 15,-1-2 1-15,-1-4 4 0,1 0-4 16,-1-5 1-16,-1 1 3 0,-2-5-5 16,3 3 3-16,-4-2 2 0,2 0-4 0,-2-2 2 15,-1 1 5-15,-1-5-5 0,0 1 0 16,-1 2 5-16,0-2-6 0,2-1 2 16,-6 0 4-16,0-2-6 0,-4 2 1 15,1-1 4-15,-4 0-5 0,1 1 3 16,-1-2 1-16,-1 2-6 0,-3 2 3 15,1-3 4-15,-3-1-7 0,-3 1 1 16,0-2 4-16,-3 4-5 0,-5-2 0 16,3 0 1-16,0 4-3 0,-2 1 3 0,1 1 2 15,0 2-5-15,-3 1 1 0,-4 0 5 16,0 0-2-16,-1-1 0 0,-7 1 4 16,1 0-5-16,-1 1 3 0,-2 2 4 15,-2 3-5-15,4 3 1 0,-1-1 2 16,0 1-5-16,-1-4 1 0,0-2 1 15,2-3-2-15,-1 0 1 0,-1 0 2 0,1 1-4 16,-1 1 2-16,1 3 4 0,-2 0-6 16,6-1 2-16,-3 1 3 0,-2 0-6 15,-3-1 5-15,2 0 2 0,-5-2-5 16,3 2 1-16,3 3 3 0,0-2-5 16,2 0 2-16,-2-1 3 0,0-3-6 15,-1-2 3-15,2 0 4 0,-5 0-6 16,4-1 2-16,0 1 2 0,1-1-5 0,1-4 2 15,3 0 2-15,1 0-5 0,-3-1 3 16,1 1 3-16,0-1-5 0,-1 0 2 16,2 1 3-16,4-1-4 0,0 2 1 15,-1-2 3-15,4-1-6 0,-1-1 2 16,-2 2 4-16,-1-5-5 0,1 3 0 16,0-1 3-16,1 0-4 0,2 1 2 15,5-3 3-15,1 0-5 0,-1 1 2 0,2-1 4 16,1-1-3-16,0-2 1 0,0 1 3 15,-1-2-5-15,-1-2 2 0,2-1 2 16,-2 1-3-16,0 0-1 0,3 0 3 16,1 3-4-16,0 0 5 0,-1 0 0 15,2 1-4-15,-1-2 0 0,2 1 6 16,2-3-6-16,2 0 1 0,2 0 2 16,2 0-4-16,-1-2 3 0,0 0 4 0,-1-1-6 15,-2 1 4-15,3-1 3 0,1 0-4 16,2 2 2-16,1 0 2 0,1 1-3 15,-2 0 1-15,2 1 2 0,-2 2-4 16,2-2 4-16,1 4 0 0,-1-1-2 16,0-2 0-16,0 1 4 0,0 1-5 15,1-4 2-15,0-3 2 0,2 1-5 0,1-4 1 16,2-3 4-16,-5-2-5 16,2 0 1-16,-1 0 1 0,1 0-5 0,-5 1 2 15,6 1 4-15,-1 1-6 0,0 1 0 16,2-1 5-16,1 0-5 0,3 0 4 15,-2-1 1-15,3 0-3 0,-1-4 0 16,3-1 5-16,-1-1-5 0,2-1 3 16,2 1 0-16,4-2-5 0,2 3 2 0,0 1 4 15,2-1-5-15,2 1 2 0,-1-2 1 16,3-1-4-16,3-1 1 0,1 0 1 16,2 0-2-16,2 2 0 0,2 2 2 15,-1 1-3-15,3-3 2 0,0-1 3 16,4 0-3-16,-1-6-1 0,4 0 3 15,3 4-1-15,1-2-2 0,0 2 4 16,-1 5-5-16,2 4 0 0,-1-1 6 0,2 0-4 16,-1-1-1-16,3-2 5 0,0-2-4 15,-1-1 1-15,0 1 4 0,1 1-7 16,3 1 2-16,-3-1 5 0,2 3-6 16,3 4 3-16,2 1 3 0,-1 0-5 15,4 1 1-15,-1-6 4 0,0 0-5 16,0-3 0-16,3-2 3 0,-3-1-5 15,5 4 3-15,-1 0 3 0,1 1-4 0,-1 3 0 16,2 2 3-16,0 1-3 0,1 2 0 16,2 1 5-16,-1 0-7 0,-2-2 2 15,0-1 5-15,-3-2-4 0,-1 2 0 16,1-1 5-16,-2 2-5 0,-1 2 4 16,4 3 3-16,1 0-4 0,1 0 2 15,0-1 4-15,0-2-6 0,2 1 2 16,-3-2 2-16,-1 3-6 0,-2-3 1 0,2 2 3 15,-3 0-6-15,-1 0 1 0,1-1 3 16,4 0-5-16,2 2 2 0,-2-1 2 16,0 1-4-16,0 4 0 0,-4-1 5 15,-1-4-5-15,-1 0 2 0,0 1 2 16,-1 0-5-16,2 2 4 0,0 3 3 16,0 1-5-16,0 1 0 0,1 1 4 15,1-1-6-15,0 1 3 0,1-4 2 0,1 3-5 16,-1-5 3-16,1-4 2 0,1 1-4 15,2-2 3-15,-2 0 2 0,0 1-4 16,0 5 0-16,4-1 4 0,0 3-6 16,1-1 2-16,-2 4 4 0,-2-1-5 15,-3 1-3-15,-2-1 8 0,0 1-4 16,1 0 3-16,1 0 2 0,0 0-4 16,2 1-1-16,-4 1 9 0,2 0-8 0,1 0 2 15,1 0 7-15,-4-1-3 0,2 1 1 16,0 0 5-16,-1-3-6 0,-1 2 3 15,3 0 0-15,-2 1-8 0,-1 0 1 16,1 1 1-16,-1-1-4 0,0 1-1 16,3 3 5-16,0 0-7 0,0 0 3 15,-2 2 3-15,1 1-5 0,-5 0 2 16,1 1 4-16,-3-1-5 0,3-1 3 0,-2-2 2 16,-1-1-5-16,2-1 2 0,0-1 2 15,0 2-4-15,0 0 2 0,4-2 2 16,-5 1-4-16,-1 1 1 0,0 0 5 15,0 0-6-15,-2 1 2 0,-1 0 2 16,3 3-4-16,-3-1 1 0,-1 1 4 16,0 2-6-16,0 2 3 0,-2 2 1 15,2 1-8-15,-2 4-2 0,1-1 1 0,0 2-8 16,-2-1 1-16,1-1 3 0,-3-1-6 16,-3-3-1-16,0-1-5 0,-2 0-12 15,-3 0-9-15,0 0-24 0,2 4-74 16,-2-1-25-16,-3 2 13 0,-4 4-96 15,1-1-55-15</inkml:trace>
  <inkml:trace contextRef="#ctx0" brushRef="#br0" timeOffset="261309.2784">793 12605 390 0,'-8'0'87'0,"1"0"-37"16,2-2 46-16,3 2-76 0,0 0-7 15,2 2 0-15,0-2 2 0,0 0-7 16,0 0-2-16,0 1 1 0,0-1-7 15,0 0 0-15,-1 1 4 0,0 2-4 16,0-1 2-16,-1 2 4 0,1 0-3 16,0 3 2-16,-1 2 5 0,1 5-4 15,1 5 2-15,0 4 4 0,0 7-3 16,-1 1 0-16,1 1 5 0,0 2-7 0,-1-2 0 16,-1-2 4-16,0 0-6 0,-2 3-1 15,-3 3 4-15,1 6-7 0,-2 1 1 16,2-3 4-16,1-3-7 0,1-2 1 15,-1-5 4-15,1 2-6 0,1-1 3 16,-1-4 3-16,2-3-4 0,0-4 1 16,0-7 7-16,1-4-3 0,1-6 10 15,-2-3 18-15,2-1 1 0,-2-3 2 0,-2-6 3 16,0-9-7-16,-1-6-1 0,1-7-4 16,1-5-23-16,3 0-2 0,2 1 1 15,1-2-5-15,4-5 1 0,2-2 4 16,0 1-6-16,0 2 1 0,-1-1 0 15,-1 2-4-15,0-3 1 0,1-4 4 16,1-2-6-16,2 5 3 0,2 2 4 16,4 4-2-16,0 0 1 0,2 5 3 0,0 1-4 15,5 4 4-15,-3 4 0 0,5 5-4 16,1 5 1-16,0-1 3 0,-2 5-3 16,-2 2 0-16,-5 1 1 0,0 3-3 15,-1 4 0-15,-2 1 5 0,2 0-6 16,-1 4 2-16,-4 3 3 0,-1 5-3 15,-5 2 1-15,-5 5 4 0,-1 2-5 0,0 1 2 16,-5 6 3-16,-5 4-5 0,-2 1 4 16,1-4 3-16,-5 1-6 0,3-3 1 15,3 0 5-15,1 1-6 0,0 3 3 16,1 0 0-16,1-1-5 0,-2-6 4 16,-3-3 3-16,2-5-5 0,-1-5 0 15,1-6 4-15,2-1-13 0,3-3-8 16,0-1-17-16,2-3 10 0,3-3-131 0,2-3 59 15,-1-6-65-15,3-6-430 0</inkml:trace>
  <inkml:trace contextRef="#ctx0" brushRef="#br0" timeOffset="261839.0474">1454 12263 560 0,'0'9'132'0,"-5"5"-56"16,1 4 63-16,1 4-112 0,2 0-10 15,1 4 2-15,-3-3-6 0,2 2-6 16,-3 0-4-16,0 4 2 0,0-1-5 16,1 4 1-16,-1-2 2 0,0-4-4 0,0-3 0 15,1-5 4-15,1-1-4 0,-1 0 2 16,2-3 3-16,1-4-4 0,0-1 2 15,0-5 7-15,1-4-3 0,2 0 3 16,1-3 4-16,2-2-1 0,1-4 2 16,3-4 2-16,1 0-8 0,2-1 1 15,3-3 1-15,-2 2-8 0,1-2 0 16,1-2 1-16,-1 0-4 0,1-2 0 0,-1 3 4 16,1 0-4-16,-5 2 2 0,-2 4 3 15,-1 2-5-15,-3 5 1 0,0 3 3 16,2 0-6-16,-2 2 0 0,2 4 5 15,-2 4 0-15,-1 6 3 0,1 6 5 16,-1 4-4-16,-1 3 6 0,0 0 3 16,0 0-7-16,-1 2-2 0,2 2 1 15,0 1-5-15,1 1 1 0,0 1 0 0,-2-6-5 16,1-6 1-16,-3-6 3 0,2-5-8 16,-1-6-8-16,-1-3-3 0,2-2-6 15,1-3-7-15,4-6-8 0,-1-9-18 16,6-5-11-16,0-9-9 0,0-7-18 15,0-1-20-15,4-1-15 0,-2-4-3 16,1-1-10-16,-1 1-12 0,-1-2 43 16</inkml:trace>
  <inkml:trace contextRef="#ctx0" brushRef="#br0" timeOffset="262321.7632">1882 12182 106 0,'6'-57'126'0,"2"6"-18"16,1 3-3-16,0 3-1 0,0 2-16 16,3 10-5-16,-5 3-11 0,0 7-2 15,-1 5-2-15,-2 5-11 0,-3 3-6 16,1 5-5-16,-1 3-15 0,0 2-8 15,-1 2-4-15,0 5-11 0,0 6-2 16,0 3-1-16,-2 3-3 0,-1 8 1 0,-1 4 5 16,-1 9-7-16,-1 8 2 0,2-1 3 15,-1 7-4-15,1 4 1 0,0 3 6 16,1-4-6-16,-1 2 4 0,0-6 3 16,-1-8-4-16,-1-8 2 0,-1-6 1 15,1-4-5-15,1-5 0 0,1-6 2 16,1-5-7-16,1-4 2 0,1-5 4 0,-1-2-4 15,2-1 2-15,0-3 4 16,0-6-6-16,2-4 3 0,-1-3 1 0,4-5-5 16,1-1-1-16,2 2 3 0,5 1-5 15,0 0 1-15,1 5 3 0,5 3-4 16,1 3 1-16,-1 3 4 0,3 4-6 16,0 2 2-16,2 0 5 0,0 6-7 15,-1 0 1-15,-1 4 5 0,-2 2-5 0,-3 3 1 16,-3 3 5-16,-5 2-6 0,-2 2 3 15,-6 0 4-15,0 1-6 0,-1-3 3 16,-2-1 5-16,-3-4-7 0,-4-1 4 16,1-1 1-16,-5-1-4 0,-3 2 3 15,1 0 1-15,-2 0-6 0,-3-2 1 16,3-2 2-16,-1-3-8 0,2-4-5 16,3-3-6-16,2-1-19 0,2-3-9 0,4-5-7 15,2-5-29-15,3-4 4 0,1-1-95 16,6-6 45-16,2-3-55 0,4-4-297 15</inkml:trace>
  <inkml:trace contextRef="#ctx0" brushRef="#br0" timeOffset="262590.0298">2311 12083 157 0,'27'-38'114'16,"-5"2"-4"-16,0 3-2 0,-2 4-15 0,-3 5-11 16,-4 6-6-16,-3 5-11 0,-2 5-16 15,-3 6-12-15,0 2-1 0,-1 2 1 16,0 9 3-16,-3 5 3 0,-1 9-6 15,0 7 1-15,-1 9 7 0,-1 2-7 16,-1 3-12-16,-1 6-2 0,2 6-10 16,-2 0-2-16,0 2 2 0,-3 0-7 15,1-4-1-15,-4-4 3 0,-1-8-6 0,1-3 1 16,-2-1 4-16,2-4-7 0,0-3 3 16,1 0 1-16,1-1-4 0,3-5-2 15,0-5-1-15,2-7-15 0,1-3-10 16,2-4-14-16,1-4-26 0,1-4-9 15,1-2-8-15,1-2-26 0,2-3-52 16,2-9-3-16,1-6 15 0,0-3-77 0,-1-3 13 16</inkml:trace>
  <inkml:trace contextRef="#ctx0" brushRef="#br0" timeOffset="262854.9173">2560 12460 212 0,'9'-13'145'0,"-3"2"-15"16,1 2 1-16,-2 0-28 0,2 1-22 15,-1 2-15-15,-1-1-19 0,0 6-13 0,0 0-19 16,-1 2-7-16,-2 0-3 0,2 3-5 16,2 6 4-16,-4 5 6 0,-2 3-2 15,0 6 3-15,-2 7 5 0,-4 1-2 16,-1-1 3-16,-1 0 1 0,1-3-8 16,1 1 3-16,1-3 0 0,1-2-8 15,1 2 2-15,2-6-1 0,0-4-4 16,1-4-6-16,1-6-18 0,0-3-13 0,3-3-11 15,1-6 65-15,3-1-96 0,1-8-85 16,0-6 72-16,0-4 1 0,-1-2-536 16</inkml:trace>
  <inkml:trace contextRef="#ctx0" brushRef="#br0" timeOffset="262983.1266">2922 12253 193 0,'5'5'67'0,"0"1"-32"16,2 0 19-16,2 0-35 0,0 0-19 16,0 1-13-16,-2-2-24 0,2 3-16 15,-1-2 5-15,-1 1-45 0,-2-1-31 16</inkml:trace>
  <inkml:trace contextRef="#ctx0" brushRef="#br0" timeOffset="263254.8464">3012 12364 187 0,'-1'1'146'16,"-2"-1"-39"-16,-1-1 10 0,-1 1-24 15,-1 0-15-15,-3-2-9 0,-3 1-18 16,2 1-7-16,-3 1-2 0,-1 1-13 16,-2-1-7-16,2 3-1 0,-1 2-9 15,-1 2-1-15,2 2 3 0,1 4-5 16,0 3 5-16,0 3 7 0,2 3-4 0,2 5 5 16,-4 2 6-16,2 1-4 0,2-2 4 15,6 0 5-15,0-1-4 0,3 2-1 16,3-1 3-16,4 6-9 0,6-1-1 15,0-5-2-15,4-3-10 0,6-4-2 16,4-5 2-16,1-6-9 0,9-4-2 16,1-5-2-16,3-2-12 0,1-2-13 15,1-11 40-15,3-5-216 0,1-8 113 16,-8-11-87-16,-15-7-719 0</inkml:trace>
  <inkml:trace contextRef="#ctx0" brushRef="#br0" timeOffset="280583.0173">9035 4520 19 0,'1'2'20'0,"0"1"-5"0,-1-2-3 15,2 2 3-15,-1-2-10 0,3 3-2 16,-2 1 1-16,3 0-5 0,1 2 1 16,-1 0 3-16,1-1-5 0,-1 0 2 15,2-1 3-15,-2-2-2 0,0 1 9 16,0 0 11-16,0-3 2 0,1-1 7 0,0 2 8 15,0-2-2-15,1 2 0 0,-1 2-2 16,3-1-12-16,2 0-3 0,-2-2 0 16,2 1-7-16,1-2 2 0,0 1 3 15,0-2-3-15,3-1 3 0,-3 1 4 16,1 0-3-16,2-1-1 0,-1 1 4 16,-1 0-6-16,1-2 3 0,0 2 1 15,-2 4-6-15,0-3 0 0,1 0 4 0,0 2-8 16,1-2 1-16,-2 4 2 0,0-1-5 15,-2-1 3-15,-1-3 4 0,-1 1-3 16,-1 2 5-16,4 1 6 0,-2-3-5 16,1-1 1-16,0 1 2 0,3 2-8 15,-1-2 0-15,-2-1 0 0,0 1-10 16,3 3 1-16,-1-3 2 0,0 1-5 0,0 0 0 16,1 0 4-16,-1 1-5 0,1-2 1 15,0 1 3-15,-2-1-4 0,1 1 1 16,1 1 5-16,-2-2-3 0,4 0 3 15,-3 0 9-15,4-2-4 0,-2 1 2 16,2 0 6-16,-1-2-6 0,-1 3-2 16,3-1 3-16,0 1-9 0,1 2-1 15,0 1 4-15,0-3-8 0,-1 3 1 16,2-3 5-16,-2 1-8 0,2-1 4 0,-1 0 4 16,1-1-9-16,-4 1 5 0,0-2 3 15,-2 1-7-15,1-3 4 0,0-1 2 16,3 1-3-16,-3 0 3 0,0-1 2 15,1 0-4-15,-1 2 3 0,0 1 4 16,-1 1-6-16,1-1 3 0,1 0 3 16,0 0-5-16,1 0 3 0,0 0 4 15,2 0-5-15,-1-6 1 0,2 4 4 0,-1 2-6 16,3-5 2-16,-5 2 2 0,0 3-8 16,1-2 2-16,-3 1 5 0,-1 1-8 15,2 0 1-15,1 1 3 0,-2 0-5 16,3-1 4-16,-2 1 1 0,-1 1-6 15,-1-2 2-15,3-1 4 0,-4 3-5 16,1-1 2-16,3-1 2 0,-1 1-5 0,-1-2 2 16,3 0 6-16,-1 4-7 0,-1-5 3 15,1 1 2-15,-2 1-5 0,-1 1 2 16,2 2 4-16,-2-1-5 0,1-1-1 16,2 1 3-16,-1 2-3 0,-1-2 0 15,3 0 6-15,-1 1-7 0,0 1 2 16,1-1 5-16,0-1-5 0,-3 1 0 15,1-1 4-15,2 3-5 0,-3-1 1 0,3 0 3 16,0-1-6-16,2 2 4 0,1-2 3 16,1-1-5-16,0-1 3 0,1 1 4 15,0 0-8-15,-4 0 4 0,3-2 2 16,-2 0-5-16,0 0 3 0,-1 0 0 16,4-2-5-16,-1 1 5 0,-3 1 1 15,1-1-4-15,-1 1 0 0,0-1 4 16,-1 1-4-16,0 2 1 0,-2-2 4 0,1 2-4 15,-5-1 0-15,2 0 4 0,1-1-5 16,1 2 3-16,-1-1 4 0,2 0-8 16,3-2 2-16,-3 1 5 0,2 0-6 15,2 0 2-15,0 2 3 0,1-1-6 16,-2 1 2-16,-2 0 3 0,2-2-4 16,-3 2 2-16,-1-1 1 0,-2-2-5 15,3 2 4-15,-4 1 3 0,3-1-4 0,0 0 0 16,3-2 5-16,-1 3-7 0,2-1 4 15,-1-1 2-15,0 1-5 0,0-2 2 16,0 1 3-16,-3-1-7 0,3 1 5 16,-2 0 2-16,0 2-6 0,2 0 3 15,0-1 3-15,-1 1-4 0,1 0 0 16,-1 0 2-16,-1 0-4 0,0 1 3 0,2 1 2 16,0-1-4-16,1 0 1 0,1 3 4 15,-2-1-5-15,0-1 1 0,1 2 5 16,-4-2-6-16,0 0 1 0,0 1 2 15,-1-1-4-15,-3-2 3 0,0 3 3 16,1-2-6-16,-2 2 2 0,2-5 6 16,-1 2-6-16,3-1 1 0,-1 1 2 15,0-1-4-15,0-2 2 0,1 2 3 0,2 0-6 16,0-2 2-16,-1 2 3 0,-1 2-4 16,3-2 3-16,-5 2 2 0,3-1-6 15,-1-1 2-15,0 2 4 0,0 0-4 16,0-1 2-16,-1 2 0 0,1-2-4 15,3 1 3-15,-1-1 4 0,-1 1-6 16,2-1 2-16,1 0 1 0,-1 0-2 16,2 2 1-16,0-2 4 0,1 0-7 0,-1-2 2 15,2 0 4-15,-5 3-4 0,2-2 0 16,-1 1 5-16,0-3-7 0,-2 1 2 16,3 0 3-16,-1 4-5 0,0-5 3 15,0 2 4-15,1-1-7 0,1 1 4 16,0 0 1-16,2-1-2 0,-2 0 0 15,1 1 1-15,-2 1-4 0,1-2 4 16,0 1 0-16,-1 1-2 0,2 0-1 16,0 0 5-16,1 0-5 0,0 1 2 0,-1-1 2 15,1 2-4-15,-3-1 0 0,1-1 5 16,2 0-5-16,-1 0 3 0,1 1 2 16,-2 0-5-16,1-1 1 0,-3-1 4 15,-1 1-5-15,0-1 2 0,1 0 2 16,2-1-4-16,-2 1 1 0,1-2 6 15,1 0-5-15,0 0 1 0,1 0 4 0,2 1-5 16,-3 1 0-16,3-2 5 0,1 2-7 16,-1-1 3-16,0 0 3 0,2 2-5 15,-2 0 0-15,1 0 4 0,2 0-5 16,1 1 3-16,-1-1 2 0,0 0-6 16,-4 1 1-16,0 1 4 0,-2-2-3 15,-4 1 0-15,0 0 3 0,2-1-6 16,-3 0 3-16,3 0 4 0,-1 0-5 15,-1 0 1-15,1-2 4 0,0 0-5 0,-2 1 3 16,3-1 4-16,-1-1-7 0,0 2 4 16,0-2 1-16,-1 2-4 0,1 0 0 15,-3 1 4-15,0-3-5 0,2 2 2 16,1-2 2-16,-2 2-4 0,2 0 1 16,0 1 4-16,-3 1-5 0,0-2 2 0,1 2 2 15,-1-1-4-15,1 0 1 0,-2 0 4 16,3 0-4-16,-1 0 0 0,2 0 3 15,-2 0-5-15,1 0 2 0,-2 1 5 16,-1 0-7-16,-1-1 3 0,1 2 4 16,0-2-5-16,-2 0 1 0,0-2 2 15,-1 2-4-15,3-1 2 0,-3 1 2 16,4 0-6-16,0-1 3 0,1 1 4 16,1-1-5-16,-1-1 2 0,1 1 3 0,1-2-4 15,0 2 0-15,1 0 5 0,-1-1-6 16,2 1 2-16,-1 0 2 0,0-2-4 15,0 1 1-15,-1 0 5 0,0 1-7 16,1 0 2-16,-2 0 4 0,1-1-5 16,-1 1 3-16,-1 1 2 0,0-1-5 15,-1-2 0-15,3 2 6 0,-3-2-6 16,2 1 0-16,-1-2 4 0,7 3-4 0,-2-3 0 16,3 2 5-16,-1 0-6 0,-1 1 2 15,-2-2 3-15,0-1-3 0,3 0 1 16,-2 2 3-16,3-2-5 0,-4 0 2 15,3 4 3-15,-2-1-4 0,1-2 0 16,-4 2 3-16,2-2-3 0,1-1 1 16,-1 2 4-16,1-3-4 0,0-2 1 0,2 5 3 15,-2-2-5-15,2 1 2 0,-2 1 3 16,2 0-5-16,2 0 2 0,-1 0 3 16,-2 2-6-16,1-1 3 0,1 0 3 15,-3 1-7-15,2 1 2 0,0-2 3 16,-2 1-5-16,2-1 4 0,-2-1 2 15,0 0-5-15,2-1 4 0,1 0 1 16,-6 3-5-16,5-1 3 0,-3 0 2 16,-1 2-6-16,-2-1 1 0,1 1 4 0,-2 1-3 15,3-1 1-15,-2-1 2 0,2 3-4 16,1-1 1-16,-1 2 5 0,1-1-5 16,0 1 1-16,1-1 3 0,1 1-6 15,0-1 3-15,-2-1 3 0,2 2-6 16,-1-1 2-16,-2-1 3 0,-2 1-5 15,-1 0 2-15,-1-1 3 0,-3 2-3 0,3-1 1 16,-2 0 2-16,-2 0-3 0,1-2 2 16,-1 2 2-16,1 0-6 0,1-1 2 15,3 2 3-15,-1-1-4 0,0-2 2 16,-1 0 3-16,0 0-6 0,-2-1 3 16,-1 0 4-16,2 0-6 0,-2-1 1 15,0 2 4-15,0 2-5 0,0 0 2 16,1 0 3-16,-1 1-5 0,0 0 3 0,-2-1 2 15,2 1-6-15,-3-2 3 0,1 1 3 16,-4-1-6-16,3 2 3 0,-1-1 3 16,-1-1-5-16,-1 1 1 0,1 0 3 15,-2-1-5-15,-1-1 3 0,1 2 2 16,-2 1-5-16,0-2 3 0,0 1 5 16,-2-2-3-16,1 3 4 0,-3-1 4 15,-1-1-3-15,-2 1 3 0,-1-1 3 0,-2 0-6 16,0-1 1-16,-3 0 1 0,0 1-6 15,-1-1-1-15,-3 1 3 0,0 0-6 16,-1 0 2-16,-1 0 3 0,-2-2-6 16,2 1 3-16,-3-1 3 0,0 0-5 15,-1-1 2-15,0 1 1 0,-6 0-3 16,1 0 2-16,-5 0 3 0,-4 2-6 16,-1-1 2-16,-3 3 4 0,-2 0-7 0,-1 3 1 15,-1-1 1-15,-1 3-8 0,-1-2-2 16,1 0-7-16,-4 0-17 0,-6-2-6 15,-7 0-80-15,-8 0-55 0,-7 0 37 16,-5-2-110-16,-11-4-188 0</inkml:trace>
  <inkml:trace contextRef="#ctx0" brushRef="#br0" timeOffset="282700.4842">3628 5334 95 0,'5'-4'88'16,"2"2"-37"-16,0-1 8 0,4 2-13 16,0 0-19-16,2-2-7 0,1 1-10 0,4 0-2 15,0-2 2-15,1-1-7 0,5 1-1 16,-1 2 2-16,-2-3-5 0,2 2 2 16,1 1 1-16,-3-2-4 0,2 1 1 15,-1 0 4-15,1 2-5 0,1-1 1 16,0 0 4-16,-2 1-5 0,0 1 4 15,-1-1 3-15,0-1-2 0,1 2 8 16,0-1 9-16,0 0 1 0,0 1 6 0,0-1 6 16,1-1-2-16,2 2 0 0,2 0-1 15,4 0-12-15,1 2-4 0,-1-1 0 16,1 0-11-16,-2-1 0 0,-3 1 2 16,5-1-6-16,-2-1 3 0,3 1 2 15,-2-1-6-15,1 0 3 0,-1-1 3 16,0 2-6-16,0 0 4 0,1 0 6 15,3 2-4-15,0-1 4 0,2 1 6 0,2 1-4 16,0 0 2-16,-1-3 4 0,2 0-5 16,3 0 1-16,-5-2 1 0,4 0-6 15,0-1 1-15,-1 2 4 0,1-2-8 16,2 2 0-16,-1 0 3 0,5 1-6 16,-2 0 0-16,0 0 3 0,-1 0-4 15,-3 1 0-15,-2 0 4 0,0-1-6 16,0 0 2-16,-1-2 4 0,-1 2-5 15,0 1 0-15,0-1 5 0,1 3-4 0,1-2 3 16,3 0 6-16,-3 0-4 0,-1-1 2 16,-1-1 6-16,1 0-4 0,-5-2 2 15,2 1 3-15,0-1-7 0,2 1-1 16,-5-1 4-16,2 0-7 0,-3 1-1 16,3-1 3-16,-1 1-6 0,0 0 2 0,0 0 3 15,2 2-6-15,-1 0 2 16,0-1 4-16,-3-3-6 0,1 0 2 15,1-1 3-15,-2-3-6 0,0 0 4 0,1 0 3 16,-1 2-7-16,-3 0 4 0,2 2 2 16,-1-1-4-16,0-1 1 0,-2 1 3 15,3 1-5-15,-3-1 4 0,-2 4 2 16,4 1-5-16,-3 0 2 0,1-3 4 16,-3 3-6-16,3-1 1 0,-4 0 3 0,2-2-5 15,0-1 2-15,4 2 3 0,-2-2-6 16,0 3 2-16,2-1 5 0,-2 2-6 15,1 0 3-15,2 0 2 0,-2 2-6 16,1-2 2-16,2 3 4 0,0 1-7 16,1 0 4-16,1 1 3 0,1 0-4 15,-4-2 2-15,3 0 3 0,-1-1-5 0,-1 0 3 16,1-2 4-16,3 0-7 0,-3 1 4 16,-1-1 1-16,1 0-4 0,-1 0 0 15,0 0 5-15,3 0-7 0,0 0 2 16,1 0 2-16,0 2-4 0,1-2 2 15,-3 2 3-15,3-1-5 0,1-1 3 16,0-3 2-16,0 3-5 0,2-5 4 16,-6 3 0-16,5-2-4 0,-2 0 3 15,3 1 2-15,-2-1-4 0,3 1 1 0,0-1 3 16,-2 1-3-16,-1-1-1 0,-1 4 4 16,-3-2-4-16,0 0 0 0,-1 1 4 15,2 1-7-15,0 1 4 0,-3-1 3 16,-3-1-6-16,0 4 2 0,0-1 2 15,-4 0-2-15,2-2 1 0,2 1 3 16,-2 4-6-16,0-2 3 0,3-1 4 0,-2 1-6 16,-1-3 1-16,-3 1 4 0,0-1-6 15,1-1 4-15,-3 1 1 0,0 1-5 16,3-1 5-16,-2 1 0 0,-4-1-3 16,3 0 0-16,-3 2 4 0,0-1-6 15,-1-1 4-15,0 1 1 0,0 0-4 16,1 2 1-16,-1-2 5 0,-4-1-7 15,0 3 2-15,-1-2 4 0,3 1-5 0,-6-1 1 16,3-4 4-16,-1 5-6 0,-1-1 2 16,-2-1 6-16,0 1-9 0,0 2 3 15,-1-2 5-15,-3 3-7 0,-1-4 2 16,-1 1 4-16,-2 0-6 0,0 2 2 16,0 0 4-16,-1-1-3 0,0 1 3 15,-2 2 5-15,-3-3-6 0,-2 1 3 16,-3 0 6-16,-3 0-7 0,-2 1 1 15,-3 0 4-15,-1 0-8 0,0-1 1 0,-3-1 3 16,-1 2-5-16,-1 1 2 0,-6 2-1 16,0-1-4-16,-2 1 0 0,-1 2 1 15,-4 1-7-15,3-1-2 0,-6-1 2 16,-4-1-7-16,-1-5 2 0,-4 0 4 16,-4-2-5-16,1 2 4 0,0-1 2 15,-1 0-5-15,-1 0 0 0,-2-1-3 0,1-2-13 16,-7-3-8-16,-4 0-15 0,-1-3-7 15,-6 0-71-15,-3 3 31 0,-3 1-44 16,0 1-228-16</inkml:trace>
  <inkml:trace contextRef="#ctx0" brushRef="#br0" timeOffset="298016.5222">5628 12125 280 0,'-2'-2'93'0,"-1"0"-35"0,2 1 28 15,1 0-44-15,0 0-22 0,0-1 0 0,0 1 2 16,-1 1-2-16,-1-1 2 0,1 1 8 16,0-2 0-16,-1 2 8 0,2 0 6 15,0 0-3-15,0 2-2 0,2-1 1 16,-2-2-8-16,0 1-5 0,0 2-2 16,0-3-4-16,0 1-4 0,-2-1 3 15,2 1-8-15,2 1-1 0,-1-1 1 0,-1-1-7 16,1 2-1-16,1-1 0 0,-2 1-5 15,0 2 5-15,0-2 6 0,1 4-2 16,-1 2 4-16,0 2 3 0,-1 4-2 16,-1 5 1-16,1 0 1 0,-2 6-7 15,-2 3-2-15,0 4 3 0,-1 3-4 16,-1 0 1-16,-3-1 6 0,-2-4-4 16,1 2 5-16,-1 1 5 0,-2-1-2 15,2 2 3-15,1-1 3 0,0-5-5 0,1-4 0 16,0-2-1-16,2-3-6 15,6-1-2-15,-4-3 2 0,5-3-9 0,1-2 0 16,0-3 2-16,0-4-6 0,1 1-1 16,2-3 1-16,0 0-14 0,4-2-4 15,0 0-6-15,2-5-19 0,-3-3-12 16,4-4-16-16,-3-2-97 0,1 1-19 0,2-1 16 16,-1 0-107-16,-4-2-80 15</inkml:trace>
  <inkml:trace contextRef="#ctx0" brushRef="#br0" timeOffset="298311.1434">5856 11693 546 0,'-3'-1'185'16,"-5"-4"-92"-16,1 4 62 0,5-1-96 16,1 1-48-16,-1 0-2 0,2 0-9 0,-1-2-7 15,0 2 1-15,-2-2-4 0,1 3 1 16,-1-1 5-16,0 1-2 0,0 0 6 16,-3 1 5-16,2 0-5 0,2 2 1 15,-3 3 5-15,1 1-9 0,1 2-10 16,-1 3-23-16,4-1-28 0,0 2-82 15,3 0 41-15,0-2-101 0,0 1-249 16</inkml:trace>
  <inkml:trace contextRef="#ctx0" brushRef="#br0" timeOffset="299027.1924">5958 12040 485 0,'2'0'183'0,"-2"1"-104"0,0-1 54 16,1 2-95-16,0-1-36 0,0 0-19 16,-1 2-3-16,3 1 5 0,-2 1-7 15,1 1 4-15,-1 7 21 0,-1 0 13 16,0 3 9-16,-3 4 8 0,-1 3-4 0,2 5 4 15,-3 4 5-15,-2 4-12 0,1 2-5 16,-1 1 0-16,1-4-4 0,-3-5 2 16,2-3 6-16,0-2-6 0,-1-3 1 15,-1-2-2-15,1-4-7 0,2-3 0 16,-1-4 1-16,3-4-9 0,2-2 3 16,1-3 2-16,-2-1-3 0,0-6 1 0,0-3 2 15,1-5-6-15,0-3 2 0,2-3 1 16,2-1-7-16,1 0 2 0,2-2 1 15,1-5-3-15,4-3 2 0,0-5 1 16,3-2-3-16,1 0 0 0,1 5 5 16,6 5-6-16,0 3 1 0,3 2 4 15,2 3-3-15,1-1 0 0,-1-1 3 16,3 3-4-16,-2 0 1 0,-1 0 5 0,1 2-7 16,-2-1 3-16,-2 3 4 0,0 0-4 15,-1 6 2-15,0 2 1 0,-3 3-5 16,2 4 3-16,0-1 3 0,-5 2-5 15,1 0 1-15,-1 4 2 0,-2 3-3 16,-1 2 0-16,1 6 4 0,-1 5-5 16,-4 3 2-16,-3 0 3 0,-1 5-4 15,-3 1 3-15,-2-1 4 0,-3-1-5 0,-2 2 3 16,0 0 4-16,-3 1-3 0,0 5 3 16,-1 3 5-16,0 0-4 0,0-4 1 15,-1-1 4-15,1-9-6 0,1-2 1 16,0-1 1-16,2-3-8 0,-1-4 1 15,2 0 3-15,3-4-6 0,-1-1 1 16,2-2 2-16,0-3-10 0,1-3-4 16,1 2 0-16,1-3-16 0,4-4-12 0,-1 0-14 15,4-1-30-15,1-6-82 16,2 1-23-16,-1 0 8 0,1-1-110 0,-2-4-56 16</inkml:trace>
  <inkml:trace contextRef="#ctx0" brushRef="#br0" timeOffset="299593.7651">7125 11584 333 0,'1'-7'120'15,"-2"1"-50"-15,1-2 30 0,1 1-60 16,2 1-20-16,-1 3-7 0,-1-1 5 16,-1 2 10-16,2 2 8 0,-2 2 15 15,-4-2 11-15,0 2-1 0,-5 2 6 16,1 5 0-16,-1 0-14 0,-2 5-13 0,-4 4-10 15,1 6-10-15,-1 3-3 0,-3 7-2 16,0 6-9-16,-2 3 1 0,1 1 5 16,-3 1-2-16,1 1 8 0,1 1 8 15,-1 2-2-15,2-2 5 0,1-3 8 16,1-1-2-16,0-3-2 0,2-2 0 16,2 2-10-16,0-2-3 0,4-5 1 15,3-2-12-15,0-8-2 0,4-3 1 0,1-5-9 16,1-2 2-16,2 0 2 0,2-2-5 15,1 0 3-15,4-4 2 0,2 0-3 16,-1-3 2-16,4-3 4 0,0 0-5 16,0-1 3-16,2-1-1 0,-1 0-4 15,1-4 2-15,2-3 2 0,0-1-5 16,1-4 1-16,-1-1 1 0,3 2-9 16,-1-1-4-16,1-2-5 0,0 3-11 0,1-2-9 15,-3-9-5-15,-1 2-15 0,3-2-5 16,-5-3-6-16,-1 1-16 0,-1 1-20 15,-1 1-9-15,-4 1-72 0,0 4 10 16,-2 3-11-16,-3 2-59 0,0 3 45 16</inkml:trace>
  <inkml:trace contextRef="#ctx0" brushRef="#br0" timeOffset="299960.7813">6717 12007 473 0,'-2'-2'133'16,"-1"0"-62"-16,3-1 54 0,2 2-95 0,1-3-15 16,5-2 2-16,-1-1-12 0,4-1-1 15,1-1 6-15,2 2 0 0,0-1 7 16,0 3 4-16,2-2-3 0,1 2 6 16,1 3 2-16,3-1-9 0,4 2-2 15,2-2-1-15,3 2-8 0,-1 0 0 16,2-3 0-16,3 1-6 0,-1 1 4 15,1-1-2-15,-2 3 8 0,-4-5-161 0,-4 1 94 16,-12 1-76-16,-12-8-605 0</inkml:trace>
  <inkml:trace contextRef="#ctx0" brushRef="#br0">10665 17386 1981 0,'126'-31'-10'0,"-84"13"-1961"15</inkml:trace>
  <inkml:trace contextRef="#ctx0" brushRef="#br0" timeOffset="389100.671">1152 14397 122 0,'2'-7'83'0,"-2"-1"-25"0,0 2 5 16,0-1-17-16,1 3-5 0,0 0-9 15,-1 2-3-15,1 1 1 0,2-1-10 16,0 1 1-16,-2 2 0 0,0-1-9 15,2 0-1-15,-3 3 1 0,1-2-5 16,-1 0 6-16,1 2 6 0,-1 0-3 16,2-1 5-16,-1 1 6 0,0-1-3 15,2 3 1-15,-2-1 3 0,2 3-7 0,-3 0 1 16,0 2 3-16,0 3-8 0,-3 0 1 16,-1-1 1-16,2 2-6 0,-4 1 0 15,0 4 2-15,0 3-8 0,-4 4 0 16,-1 2 3-16,1 2-6 0,-3 1 0 15,-3-3 7-15,3-4-4 0,2-1 7 16,2-3 7-16,1-3-6 0,4-1 4 16,2 1 6-16,-2-5-10 0,1 0 0 15,1-2-1-15,-1-2-9 0,0-1 1 0,3-3 1 16,-2-1-7-16,2 0 2 0,0-2 6 16,2-2-5-16,0-2 2 0,-1-1 4 15,3-4-5-15,0-3 2 0,2-3 2 16,4-1-8-16,1 1 2 0,5 1 2 15,5 2-6-15,-3 2 2 0,1-2 3 16,2 2-4-16,-3-4 1 0,-4-1 4 0,4 0-5 16,-2 3 1-16,1 1 3 0,-3 2-4 15,-1 2 0-15,-2 3 3 0,0 3-6 16,-4 1 3-16,-2 1 3 0,2 2-6 16,-3 1 2-16,-2 0 5 0,0-2-5 15,-1 1 2-15,-1 1 3 0,0 1-4 16,-1-1 2-16,-1 3 2 0,1 2-5 15,-2 3 3-15,1 0 3 0,1 1-7 0,-2-3 3 16,2 0 4-16,1-1-5 0,0-1 3 16,4 2 3-16,2 2-3 0,0 1 4 15,5-2 4-15,2 0-5 0,0-5 3 16,1-3 3-16,3-3-5 0,-1-2 4 16,4-3 0-16,2-3-4 0,1-1 1 15,2-1 2-15,1-1-6 0,4 0 1 16,-3 2 3-16,-3 3-6 0,-3-1 0 0,0 2 4 15,-7-3-6-15,3 2 1 0,-6-4 4 16,2-2-6-16,-3 3 1 0,-2 0 5 16,-4-1-5-16,-1 1 1 0,-1 1 4 15,-2-1-6-15,0 0 2 0,-1 1 4 16,-3 0-6-16,0-2 2 0,-4 1 4 16,1 1-7-16,-5-1 2 0,1 2 3 15,0 1-6-15,-3 3 2 0,1 1 3 0,3 2-5 16,-4 0 2-16,1 3 3 0,0 3-5 15,0 3 3-15,0 2 2 0,3 3-4 16,-1 1 2-16,5 3 4 0,0 4-5 16,2-1 2-16,0 1 4 0,3-5-6 15,1-2 3-15,0-1 4 0,2-1-6 16,2 0 2-16,-1 4 3 0,2-3-6 0,1-1 3 16,-1 0 3-16,3-3-7 0,1-2 3 15,5-3 3-15,0-1-5 0,3-4 1 16,0-2 5-16,1-1-5 0,3-4 1 15,1-2 0-15,1-4-21 0,1 0-17 16,2-1-12-16,-3 0 11 0,-1 0-152 16,-3 1 59-16,-2 3-47 0,-7 1-504 15</inkml:trace>
  <inkml:trace contextRef="#ctx0" brushRef="#br0" timeOffset="390333.4623">2129 14477 388 0,'0'-5'94'16,"1"-1"-51"-16,1 2 46 0,0-1-82 15,0 0 11-15,-2-1 13 16,0 3 17-16,-4 1 11 0,-1 2-2 0,-3 0 6 15,-1 2 7-15,-1-1-16 0,-1 3-16 0,1 0-9 16,0-1-11-16,1 3-2 0,-3 0 3 16,3-1-7-16,-3 2-1 0,2 2 3 15,-2 1-8-15,1 2 0 0,-1 3 5 16,2 3-5-16,-2 1 4 0,2 1 6 16,1 4-2-16,0 1 3 0,1-3 5 15,3 0-6-15,1-6 0 0,0 0 0 16,4-3-6-16,2-2-1 0,0-2 0 0,3-1-6 15,3-7 1-15,2-1 1 0,3-2-5 16,3-5 2-16,-1-3 2 0,3-2-4 16,2 1 2-16,-2-1 1 0,0-2-4 15,0-1 1-15,0-3 4 0,0-2-6 16,-4 0 2-16,-1 2 3 0,-3 2-5 16,1 2 3-16,-4 1 2 0,-2 3-5 15,1 3 3-15,-4 1 1 0,-1 3-4 0,-1 3 0 16,2 0 4-16,-4 4-4 0,2 3 1 15,-3 4 3-15,-4 3-5 0,1 0 3 16,-3 5 3-16,0 1-4 0,1 1 2 16,0-2 2-16,2-1-5 0,3-4 3 15,-1-3 2-15,4-2-5 0,0-4 3 16,5 0 1-16,2-1-4 0,2-4 2 16,-1 0 3-16,2-3-5 0,2 1 1 15,-1-3-1-15,2-1-10 0,4 2-4 0,0-1-5 16,-2-2-13-16,3-4-3 0,0 0-4 15,-1-3-7-15,1-1 1 0,1 4 6 16,-1-1-6-16,2 1 6 0,-1-1 7 16,-1 2 2-16,-1-5 7 0,-1 1 9 15,3-1 0-15,0-1 8 0,-1 1 8 16,0 1-4-16,-3 1 4 0,-2-1 4 0,-4 2-3 16,-1 3 10-16,-3 3 10 0,-2 0 4 15,-3 1 9-15,-2 3 12 0,-1 0-3 16,-4 2 4-16,-4 2-3 0,-2-1-11 15,-5 5-3-15,0 3-5 0,-2 2-12 16,2-1 1-16,-1 4 3 0,2 3-5 16,0-3 4-16,-1 4 3 0,2 3-5 15,0-4 3-15,-1 1-1 0,6 2-7 0,2 0 0 16,1-5 0-16,4 3-7 0,4-4 0 16,0-3 2-16,1-4-6 0,5-2 3 15,3-2 3-15,3-2-4 0,3-1 1 16,1 0 5-16,5-2-6 0,0-3 3 15,2-3 2-15,0-5-5 0,2-1 0 16,0-2 4-16,0-2-6 0,-1 2 3 0,0-4 2 16,1-2-5-16,-4-1 1 0,5 0 5 15,-2-2-6-15,-2 1 2 0,-3-4 4 16,2-2-6-16,-8-5 2 16,-4-1 4-16,-3-3-6 0,1 3 2 0,-6 4 4 15,0 8-7-15,-1 6 3 0,2 7 2 16,-2 6-7-16,-4 4 0 0,0 1 4 15,-1 2-7-15,-3 6 3 0,-2 10 2 0,-1 8-3 16,0 7 3-16,-3 7 5 0,0 7-5 16,1-1 2-16,1 1 5 0,-1-4-6 15,4 0 2-15,1-3 4 0,2-4-6 16,2-3 2-16,4-7 4 0,0-8-6 16,4-6 1-16,1-4 3 0,2-6-5 15,4-2 3-15,-1 0 0 0,5 0-16 16,0-2-9-16,3-6-13 0,-1-2-26 0,0-6 98 15,2-3-235-15,-1-6 97 0,3 1-19 16,1 1-744-16</inkml:trace>
  <inkml:trace contextRef="#ctx0" brushRef="#br0" timeOffset="391317.0483">1330 16009 439 0,'-3'-4'162'0,"0"1"-92"0,1-1 53 16,2 3-75-16,-1 0-43 0,2-1 0 15,1 1 1-15,-1 0 13 0,-2 2 12 16,3-2 0-16,-2 1 3 0,1 2 6 16,1 1-2-16,-5 1-3 0,3 5-5 15,-2 6-12-15,-1 6-2 0,-3 7 2 16,-1 10-6-16,-1-1 1 0,-2 0-3 0,-1 3-4 15,0 3 6-15,-2-1 10 0,2 4-1 16,2 1 2-16,0-4 5 0,0-6-5 16,1-3-1-16,3-6-3 0,-3-5-13 15,3-2-2-15,-2-4 1 0,4-5-7 16,0-3 2-16,0-1 2 0,1-5-9 16,1-3-1-16,1 0-8 0,0-3-22 15,-2-6-17-15,1-2-18 0,0-7-126 16,1-2 60-16,-3-4-95 0,2-7-391 0</inkml:trace>
  <inkml:trace contextRef="#ctx0" brushRef="#br0" timeOffset="391577.0341">995 16146 545 0,'4'-10'131'0,"1"1"-78"15,1 1 70-15,6 3-113 0,4 1-6 0,2 3-8 16,2 1 9-16,0 0 13 0,3 1 1 16,0 1 4-16,1 0 5 0,0-1-6 15,4-1 4-15,-4 0-3 0,1 0-12 16,-2-1-5-16,2 0-9 0,-1-2-21 15,1 2-28-15,-2-2-82 0,-1 1-18 16,-2 3 3-16,0 0-127 0,-4 2 23 16</inkml:trace>
  <inkml:trace contextRef="#ctx0" brushRef="#br0" timeOffset="392749.1393">1619 16282 419 0,'-5'-3'209'15,"-2"-1"-110"-15,2-1 39 0,2 0-45 16,1 1-85-16,1 0 4 0,-2-1 18 0,-2 3 4 15,1-1 7-15,-1 3 8 0,0-1-5 16,-2 1 3-16,2 0-4 0,-3 1-21 16,2 0-10-16,-1 2-3 0,1 2-10 15,-2 4 1-15,1 1 3 0,-1 4-6 16,-3 3 3-16,2 3 2 0,0 1-4 16,2 3 1-16,-4 1 5 0,5 0-7 15,1-1 2-15,1 0 5 0,3-5-5 16,1-2 2-16,0-3 4 0,2 0-5 0,3-5 1 15,1 1 4-15,1-2-6 0,2-1 1 16,0-6 3-16,0 1-5 0,2-2 2 16,-1-3 4-16,-1-4-4 0,4-2 0 15,0-1 4-15,-2-6-4 0,6 1 1 16,-3-3 3-16,0-5-7 0,-1-3 1 16,3 0 5-16,-6-1-7 0,2 1 1 0,-3 4 2 15,0 2-10-15,-4 3 2 0,-1 7 4 16,0 4-7-16,-3 5-2 0,-1 1 4 15,-1 5-2-15,1 4 4 0,-2 7 5 16,-1 1-5-16,0 3 6 0,-2 1 11 16,1-3-5-16,0 3 3 0,3-2 4 15,-2-2-4-15,2-2-1 0,-2-1 2 16,2-1-7-16,0 0 0 0,-2-3 3 0,3 1-6 16,1-2 1-16,2-4 3 0,1 0-4 15,2-5 2-15,2 1 3 0,2-2-4 16,1-3 2-16,0-1 4 0,2-3-4 15,0 0 1-15,-1-2 3 0,2 0-6 16,-1-3 1-16,-2-2 4 0,2-2-6 16,0-1 2-16,0-2 2 0,-3 5-4 15,2-3 2-15,-3 0 2 0,0 4-4 0,-3-1 1 16,0 3 3-16,-4 3-4 0,-1 1 0 16,-1 0 4-16,0 6-5 0,-1-2 0 15,0 4 3-15,-2 0-5 0,1 0 2 16,-2 2 2-16,-1 5-4 0,1 0 3 15,-1 4 2-15,1 0-2 0,-1 2 1 16,2 3 5-16,0-2-4 0,2 0 2 16,1 1 3-16,1 0-3 0,1-2 0 0,0 2 3 15,1-2-5-15,2-1 1 0,0-1 3 16,0 1-6-16,1-5 3 0,1 1 2 16,1-3-4-16,2-2 1 0,3 1 3 15,1-4-4-15,2 1 2 0,-1-1 3 16,1-3-4-16,2 0 1 0,0-4 4 15,0-3-6-15,0-4 3 0,3 0 2 16,-2-7-6-16,4 0 3 0,-2-6 1 0,1-4-3 16,-2-4 1-16,0 5 3 0,-1-3-5 15,4 1 2-15,-2-1 3 0,-2-4-4 16,0-1 1-16,-2-2 3 0,-5-1-5 16,-2 5 3-16,-1 3 2 0,-2 2-4 15,-2 6 0-15,0 4 4 0,-1 6-5 16,0 3 1-16,-2 9 1 0,-1 3-5 0,-1 3 1 15,-1 7 5-15,0 2-6 0,1 6 1 16,-3 1 6-16,1 1-4 0,-1 0 2 16,-1 1 3-16,0 2-6 0,-1 1 5 15,0 4 2-15,-1 4-6 0,0 4 4 16,1-3 5-16,1-2-3 0,-1 2 3 16,0-3 5-16,0 4-4 0,1 1 4 15,-1 0 1-15,4-3-7 0,-2-5 1 16,3-7 1-16,1-5-9 0,1-6-1 0,0-5 3 15,3-4-5-15,2-4 2 0,2-4-2 16,0-8-13-16,1-3-4 0,1-8-4 16,-1-3-20-16,-1-3-16 0,4 2-19 15,-3 0-30-15,-1 3-75 0,-2 1 34 16,-2 0-69-16,-4-1-253 0</inkml:trace>
  <inkml:trace contextRef="#ctx0" brushRef="#br0" timeOffset="392919.0791">1950 15858 1054 0,'-9'1'230'0,"4"-1"-149"15,5-4 130-15,2-5-434 0,6-5 122 16,-4-8-156-16,-4 0-738 0</inkml:trace>
  <inkml:trace contextRef="#ctx0" brushRef="#br0" timeOffset="400130.7165">9008 13860 33 0,'1'-3'30'15,"0"1"1"-15,1-1 7 0,0-1 3 16,-1 1 1-16,1-1 8 0,-1 0 0 15,-1 1 1-15,1 1-1 0,-1 2-10 16,0-3-7-16,2 4-3 0,-2-2-13 16,0 1-3-16,0 0-1 0,1 1-6 15,-1-1 2-15,0 2 5 0,1-4-2 0,0 4 5 16,1-1 5-16,0 0-2 0,0-2 1 16,0 2 3-16,-1-1-5 0,2 0-1 15,-2-1 2-15,1 1-8 0,-1-1 0 16,1 1 2-16,-2-2-7 0,3 4 0 15,0-2 2-15,-2-2-6 0,0 1 1 16,-1 1 3-16,1 1-6 0,-1-1 0 16,0 0 5-16,0 2-5 0,2-1 3 0,-2-1 4 15,1 0-5-15,-1 1 3 0,0-1 4 16,1 2-7-16,-2-1 4 0,2-1 1 16,1 1-4-16,-1 0 1 0,-1-2 3 15,1 2-7-15,0-1 4 0,-1 0 2 16,0 0-6-16,0 0 3 0,0 0 2 15,2 0-4-15,-2 0 6 0,-2 0 3 16,2 0-2-16,0 0 3 0,0-1 2 0,0 0-6 16,0 1 2-16,0 0 1 0,0 0-9 15,2 0 3-15,-2 2 0 0,1 0-5 16,-1-2 1-16,0 0 3 0,0 0-5 16,-1 0 3-16,1 1 2 0,0-2-6 15,-2 2 3-15,2 0 5 0,-1-1-5 16,1 2 1-16,0-1 2 0,0 1-4 15,-1 1 2-15,0-2 3 0,-1 3-7 16,2-1 3-16,-1-1 4 0,0 0-5 0,-1 0 0 16,1-1 5-16,1 1-6 0,-1-2 2 15,1 1 2-15,-1 0-5 0,1 1 1 16,0-1 4-16,-2 1-5 0,1 2 1 16,0 0 4-16,-1 0-4 0,1 3 2 15,0-4 5-15,-2 3-6 0,1-3 3 16,-1 1 3-16,2-1-6 0,-2-2 1 0,1 2 3 15,0-1-5-15,1 0 1 0,0-1 6 16,0 1-5-16,-1 2 2 0,1-2 3 16,-3-1-5-16,2 3 3 0,-1 0 2 15,0 0-5-15,1 1 1 0,-1-1 4 16,2-1-5-16,-2 0 2 0,2 0 2 16,-2 0-4-16,2 1 1 0,-1 0 6 15,0 3-7-15,1-1 4 0,0 3 3 0,-1-1-4 16,1 0-2-16,0 1 5 0,0 1-8 15,-1-1 2-15,0 1 2 0,-1-1-6 16,1 2 4-16,-1-1 4 0,0 0-6 16,1 0 2-16,-2 2 2 0,1-2-4 15,1-1 3-15,-2-1 2 0,1-3-6 16,2 0 3-16,1-1 3 0,-1-2-5 16,1 0 2-16,0 1 2 0,0-2-6 0,-1 0 4 15,1 1 1-15,0-1-5 0,0-1 4 16,-2 1 1-16,2-1-4 0,0 1 2 15,0-1 3-15,0 2-6 0,2-2 4 16,-1 0 1-16,0 1-4 0,-1-2 5 16,1 2 2-16,1-1-4 0,-1-1 5 15,2-3 4-15,0-1-3 0,0-3 4 16,3-2 2-16,1-6-5 0,-1-2 1 0,2 0 2 16,1-4-7-16,-1-1 1 0,2 1 0 15,0-2-5-15,-1 2 2 0,0-3 2 16,-1 1-5-16,0-2 1 0,1-2 2 15,0-3-5-15,4 0 3 0,0-1 2 16,1-1-5-16,1 5 2 0,2 3 4 16,-1 4-4-16,3 4 1 0,-1 0 2 15,1 0-4-15,-2 2 1 0,1 1 3 0,0 3-4 16,-2 7-1-16,-2 4 4 0,-1 0-5 16,-6 3 1-16,2 5 4 0,0 2-6 15,-3 2 3-15,-3 1 3 0,3-1-3 16,-2 0 1-16,-2 0 4 0,-1-1-5 15,1 2 1-15,-5 3 4 0,4 0-5 16,-1 4 2-16,-2 3 2 0,1 1-4 16,1 3 1-16,-3 1 4 0,2-5-4 0,-2-1 2 15,-1-2 1-15,0-2-3 0,2-2 1 16,-1-1 3-16,-1 1-4 0,-1-1 0 16,0 1 5-16,0-3-7 0,1-1 3 15,-1 0 4-15,1-4-6 0,1-2 3 16,3-1 3-16,-2 2-6 0,1-3 2 15,1 0 4-15,-2-2-7 0,1-1 2 16,2 1 2-16,-1-1-5 0,3-1 2 0,-1 0 2 16,0-1-7-16,3 1-5 0,-1-2-8 15,-2 1-17-15,2-1-14 0,-1 0 270 16,-1 0-402-16,1 2 169 0,-3-3 75 16,-4 3-1306-16</inkml:trace>
  <inkml:trace contextRef="#ctx0" brushRef="#br0" timeOffset="400530.7278">9041 13919 577 0,'-1'-1'192'16,"-2"0"-98"-16,2-1 62 0,1 2-110 16,0-1-22-16,0-1-8 0,1 2 1 0,1 0 7 15,1-2-2-15,0 2 3 0,2 0 6 16,0 2-9-16,3-2-3 0,1 1-3 15,4-2-11-15,1-1-1 0,3 1 2 16,-2-2-9-16,2 3 0 0,1-2 2 16,0 1-12-16,0-1-4 0,2 0-11 15,-1 0-18-15,-1 1-15 0,0 0-22 16,1 0-94-16,-2-2 3 0,-3-1-3 0,-1-4-97 16,-4-3 35-16</inkml:trace>
  <inkml:trace contextRef="#ctx0" brushRef="#br0" timeOffset="401430.4012">9729 13651 237 0,'2'-4'190'15,"-1"2"-92"-15,0-3 13 0,2-1-30 16,-1 0-38-16,1 1-19 0,-2 1 5 16,1 0 12-16,-1 3 4 0,-1 0 8 15,0 1 7-15,0 1-6 0,-1-1-8 16,-2 1-6-16,-1 0-18 0,2 1-9 16,-2-2-3-16,1 2-8 0,1 1 1 15,-1-1 1-15,0 2-6 0,0 1 2 0,-1-1 5 16,-2 1-6-16,0-1 2 0,0 0 4 15,-1-1-3-15,1 1 3 0,-5 0 4 16,5 1-3-16,0 1 3 0,-1 2 6 16,2 1-4-16,1 1 0 0,0 2 4 15,-1-1-6-15,1 1-2 0,2 2 1 16,-2 2-5-16,1 0 1 0,1 4 3 16,0-1-4-16,1 2 1 0,0 1 4 15,1 0-6-15,0-1 2 0,0 1 3 0,1 0-6 16,0-2 2-16,3-2 4 0,1-2-5 15,2 0 3-15,0-2 3 0,2-5-6 16,1-3 2-16,0-4 3 0,1-1-6 16,1-2 1-16,1-6 2 0,0-2-4 15,2 0 1-15,-1-2 2 0,3-6-4 16,-1 1 0-16,2 2 2 0,-2-4-5 0,3-1 2 16,-3 2 3-16,2-2-4 0,-2-3 1 15,-1-4 5-15,1 3-6 0,-2-4 4 16,-5 0 2-16,0 1-5 0,-3 3 1 15,-6-2 4-15,0 6-6 0,-5 1 1 16,-1 2 2-16,-2 2-6 0,-4-1 2 16,-4 1 1-16,-1 1-5 0,-4 5 2 15,1 4 3-15,-1 4-4 0,2 1 2 0,-1 6 4 16,1-1-6-16,1 5 2 0,1-1 1 16,3 0-9-16,0 1-7 0,2-2-10 15,1-2-17-15,-2-1 441 0,5-1-582 16,0-1 243-16,4 1 160 0,3-1-1923 15</inkml:trace>
  <inkml:trace contextRef="#ctx0" brushRef="#br0" timeOffset="402047.6727">10202 13596 239 0,'0'-3'268'0,"0"1"-138"15,0-2 8-15,0 0-5 0,0 1-90 16,0-1-28-16,2 3 2 0,-2 0 9 16,0 1-3-16,0 0 6 0,-3 4 4 15,2 0-2-15,-3 3-1 0,0 1-2 16,-2 2-14-16,-1 2-3 0,-1-2 2 16,1 1-7-16,-2-1-1 0,-2-1 2 15,1 0-4-15,0 5 2 0,-1 3 7 0,1 5 0 16,2 2 5-16,2 3 7 0,0 0-4 15,4-1-1-15,1 0 4 0,1-4-10 16,3 0-4-16,2-4-1 0,-1-3-8 16,2-2 2-16,3-2 2 0,0-4-4 15,0-3 1-15,4-1 3 0,0-3-4 16,1-3 1-16,0-3 2 0,3-3-5 16,0-2 2-16,1-2 2 0,0-1-6 0,1-1-1 15,0-1 3-15,-2-7-6 16,-1-1 0-16,-3-2 4 0,-1-1-4 0,-3-3 1 15,-1 4 5-15,-3 3-2 0,-3 4 0 16,-2 2 4-16,-4 2-7 0,-3 0 1 16,-4-1 1-16,-2-1-7 0,-3 3 0 15,-2 3 3-15,-1 6-7 0,0 5 2 16,-1 2 5-16,-2 4-3 0,3 4 1 0,0 3 4 16,-1 0-11-16,4 0-4 0,2-3-11 15,1-1-25-15,1-3-75 0,6-1-41 16,3-3 19-16,3 0-112 0,0-2-116 15</inkml:trace>
  <inkml:trace contextRef="#ctx0" brushRef="#br0" timeOffset="402528.4421">10585 13540 575 0,'0'0'226'16,"1"-5"-122"-16,2 1 62 0,0 1-104 15,0-1-36-15,0 2-19 0,0 1-6 16,1 2 4-16,-4-1-4 0,0 3 4 15,-2 1 5-15,-2 2-3 0,2 2 2 16,-2 5 6-16,0 2 1 0,0 2 4 0,0 2 5 16,3 1-7-16,0-4 2 0,-1 1 4 15,2 0-7-15,0 4 2 0,2 3-2 16,-2 2-5-16,4 2 2 0,1-2 1 16,0-3-7-16,1-3-1 0,1-2 1 15,-3-6-6-15,-2-1-1 0,1-2 3 16,1-3-5-16,0-1 2 0,2-2 5 0,0 0-8 15,2-3 4-15,2-3 5 0,1 0-6 16,2-3 2-16,3-3 2 0,1-1-5 16,4-1 3-16,-1-2 1 0,4-1-7 15,-1 4 0-15,-1-3 1 0,-3 0-10 16,-1 4-6-16,-2 0-8 0,-5 0-18 16,-2 4-20-16,-1 1-13 0,-5 0-133 15,-3 3 68-15,-2 0-97 0,-3-2-416 0</inkml:trace>
  <inkml:trace contextRef="#ctx0" brushRef="#br0" timeOffset="402846.9735">10839 13579 553 0,'-1'-6'194'16,"1"-1"-101"-16,0 2 60 0,1-1-95 16,2 0-45-16,-1 4-7 0,1 1 7 15,-1 1 2-15,0 5 5 0,-1 2 14 16,-1 6 3-16,1 5 10 0,-1 3 4 16,0-3-7-16,2 4-3 0,-1 2 1 0,3 2-15 15,0 5-6-15,-1 5-3 0,1 0-8 16,0-1-3-16,-1-1 1 0,-2-9-8 15,0 0 2-15,1-4 1 0,-2-3-17 16,0-4-21-16,0 0 383 0,-2-4-565 16,-3-6 251-16,-3-4 73 0,-2-12-1840 15</inkml:trace>
  <inkml:trace contextRef="#ctx0" brushRef="#br0" timeOffset="404079.4079">13977 13294 487 0,'2'0'204'0,"-4"-2"-98"0,4-2 44 16,-2 0-80-16,1 1-44 0,0 1-13 15,1-1-5-15,-1 2-6 0,0 1 4 0,-1 1 4 16,0 0-2-16,0 5 4 0,-1 1 8 16,1 5-1-16,-3 2 4 0,1 8 3 15,-1 1-4-15,2 2-1 0,-3-1 3 16,1 2-11-16,-2 0-1 0,0 2 1 15,0 0-6-15,0 2 3 0,0-2 6 16,-1-2-4-16,1-5 3 0,0-4 4 16,0-6-6-16,1-2 1 0,0-4 2 15,2-2-9-15,2-2-1 0,0-1 5 0,0-2-7 16,6-1 1-16,2-3 2 0,1-6-6 16,1-6 4-16,4-6 1 0,-3-7-8 15,-1-4 4-15,2 0 1 0,-3-1-6 16,0-3 2-16,1-1 3 0,2-6-6 15,-1-3 1-15,3-1 4 0,4 5-5 16,0 1 3-16,4 6 2 0,1 6-5 0,3 5 3 16,0 4 4-16,-1 13-6 0,-1 8 0 15,-2 2 4-15,-1 7-3 0,-3 8 0 16,1 8 4-16,-4 1-6 0,-2-1 3 16,-1 1 4-16,-3-1-6 0,-3-1 3 15,1 3 4-15,-1 3-7 0,1 2 3 16,-2 0 3-16,0 2-5 0,-4-4 3 15,2-1 1-15,-3-2-5 0,0-5 3 0,0 0 3 16,0-4-5-16,1 0 1 0,-3-2 4 16,-1-1-4-16,2-4 1 0,-2 0 2 15,1 0-3-15,0-4 1 0,0-1 4 16,3 0-6-16,-2-3 2 0,1 0 2 16,-2-1-4-16,4 0 2 0,0 0 1 15,0 0-9-15,-4-1-1 0,4 0-5 0,-2-4-11 16,3 1-11-16,-1-3-18 0,-1 0-21 15,2-2-68-15,-1-2-55 0,-1 1 27 16,-2 1-102-16,-4-1-175 0</inkml:trace>
  <inkml:trace contextRef="#ctx0" brushRef="#br0" timeOffset="404397.799">14011 13387 434 0,'6'-3'199'16,"2"-4"-99"-16,4-2 39 0,2 0-69 15,1 1-40-15,3 0-10 0,3 3 4 16,-2-1 0-16,3 0 3 0,0-1 6 16,0 2-5-16,0-1 0 0,-1 3-5 15,0 1-14-15,1 2-6 0,0 0-1 0,-1-1-13 16,1 2-14-16,-3-1-12 0,-1 3 119 16,0-2-252-16,-4-2 110 0,-1 1-9 15,-2-3-834-15</inkml:trace>
  <inkml:trace contextRef="#ctx0" brushRef="#br0" timeOffset="405014.5324">14911 13097 512 0,'-12'3'197'0,"-2"-3"-111"0,1 0 47 15,3-2-96-15,-1 2-42 0,6 0-13 16,-3-1 2-16,3 1 6 0,-3 1-1 16,2 1 15-16,-2 4 17 0,-1-1-5 15,-1 3 5-15,0 1 1 0,-2 0-5 16,0 1 0-16,1 3 3 0,1 5-10 16,-1 3 2-16,3 6 3 0,1 3 1 15,0-1 2-15,3 2 4 0,2-3-5 0,1-2 3 16,1-4 2-16,2-1-6 0,3-7-3 15,3-2-1-15,2-5-7 0,3 0-1 16,1-6 3-16,2-2-7 0,3-1 2 16,2 2 0-16,-2-5-7 0,6-4 0 15,0 0 0-15,-1-5-9 0,3-4 1 16,-2-3 1-16,-3-3-6 0,-5-4 1 16,4 1 6-16,-7-1-3 0,-1 4 5 0,-2 1 4 15,0 1-3-15,-7 1 4 0,-4 2 8 16,-2-2-7-16,-3 2 2 0,-3 1 1 15,-2-1-5-15,-1 2-1 0,-2 1 2 16,-2 7-8-16,4 5 1 0,-5 4 5 16,-2 2-6-16,2 0 3 0,-1 7 5 15,-5 7-5-15,5 1 3 0,2 1 3 16,-1-3-16-16,3 1-14 0,4-4-115 0,0-1 68 16,0-1-95-16,3-1-399 15</inkml:trace>
  <inkml:trace contextRef="#ctx0" brushRef="#br0" timeOffset="407412.7136">15344 13015 415 0,'0'0'168'0,"1"0"-83"0,-1 0 46 16,0 0-78-16,1 0-21 0,-1 0-3 16,1-2-4-16,1 2 5 0,-1 0 6 15,-1 2-2-15,1 0 6 0,-1 2 0 0,0-1-11 16,0 4-7-16,0 0-2 0,-1 4-11 16,1 2-3-16,-1 5 1 0,-2-2-8 15,2 2 0-15,-3-3 5 0,0 3-6 16,0-1 2-16,-1 1 3 0,0 1-4 15,2 1 1-15,-2-1 4 0,1-1-6 16,2-1 2-16,-1-3 4 0,-1-1-5 16,3-3 0-16,0-1 5 0,-1-1-6 0,1-3 3 15,0-1 2-15,1 0-5 0,0-2 2 16,0 0 4-16,-1-2-5 0,1 1 1 16,1-2 5-16,-1-1-5 0,0-1 4 15,0-3 2-15,0-1-6 0,0-1 2 16,0-2 4-16,1-3-6 0,-1 0 2 15,1-1 3-15,3-3-4 0,-1-1 2 16,1-1 2-16,0-2-5 0,-1 2 2 16,-1-2 2-16,0 0-6 0,1-1 1 0,0-2 5 15,-2-3-8-15,0-4 3 0,0 5 4 16,2-1-7-16,0 3 3 0,2 3 3 16,-1 6-4-16,2-1 2 0,-1 5 4 15,3 0-5-15,0 2 4 0,1 4 4 16,0-1-5-16,1 2 1 0,0 2 3 15,2 2-5-15,1 3 2 0,0 0 1 0,2-2-6 16,-1 5 1-16,-2-1 3 0,0 1-4 16,-2-2 1-16,-1 1 2 0,0 0-3 15,-1 0 1-15,-1-1 3 0,0 1-4 16,-1 1 1-16,1 0 3 0,0-3-5 16,-4 4 1-16,2-1 3 0,-4 3-6 15,1 4 3-15,-4 0 2 0,1 0-5 16,-1 1 3-16,-2 0 3 0,-4-1-5 0,0 3 1 15,-1 0 4-15,-2-1-3 0,-1-1 1 16,2 0 4-16,-2-4-6 0,-1-1 3 16,2-1 4-16,2-4-6 0,-2-3 2 15,4 1 4-15,3-1-5 0,1 0 3 16,-1-1 2-16,4 0-4 0,-1-1 2 16,1 1 4-16,0-1-7 0,1 1 2 15,2-2 2-15,2 2-4 0,1-1 2 16,6 1 2-16,2 0-6 0,0 0 4 0,3 1 1 15,1 1-3-15,-2 0-1 0,-2 1 2 16,-1 1-5-16,0 1 3 0,-1 2 3 16,-1 2-5-16,0 3 2 0,0 2 4 15,-5 3-5-15,-3 0 3 0,-2 1 3 16,-1 0-6-16,-1 1 2 0,-3 2 4 16,-3-2-6-16,-2-1 3 0,0-1 3 15,-4-3-5-15,1-2 2 0,-3-2 5 0,4 2-7 16,-3-5 2-16,-1 1 3 0,1-3-4 15,0-1 2-15,-3 0 3 0,2-1-6 16,-1-3 2-16,2 2 3 0,1-1-4 16,0-1 2-16,1 0 1 0,1-2-4 15,1 1 0-15,-2-3 3 0,2-1-9 16,1-1-3-16,0 0-3 0,1 1-14 0,1-3-9 16,1 2-12-16,2-7 8 0,3 1-136 15,1-5 66-15,0-1-56 0,3-4-473 16</inkml:trace>
  <inkml:trace contextRef="#ctx0" brushRef="#br0" timeOffset="408311.7422">15800 12949 487 0,'1'-3'197'0,"2"-1"-101"0,2 0 54 0,3 1-92 16,-2-3-33-16,3 0-10 0,0 1-11 15,-3 0 1-15,0 1 5 0,0 1-3 16,-2 2 6-16,0-2 7 0,2 2-4 16,2 1 5-16,0-1 3 0,2 0-8 15,0-1-2-15,3 0 2 0,0 2-11 16,0 1 0-16,1-1-1 0,-1 0-7 16,0 3 0-16,-3-1 3 0,1 3-5 0,-2 2 2 15,0 0 2-15,-2 2-5 0,0 2 4 16,-5-1 3-16,0 3-3 0,-2-3 0 15,-2 3 4-15,1-1-7 0,-5 2 3 16,-2-1 3-16,-4 2-5 0,-3 5 2 16,-4-1 4-16,0 0-6 0,-1-2 4 15,1 1 2-15,-2 0-4 0,2 0 3 16,-1 2 3-16,5 1-2 0,-2 3 4 0,3-2 4 16,2-2-2-16,5 2 4 0,-1-1 3 15,6-3-3-15,2-3 5 0,0-2 3 16,4-4-1-16,4-2 6 0,0-2 6 15,5-3-3-15,-2 1 3 0,5 1 3 16,-2-2-8-16,3-3-1 0,-1 2-2 16,4-1-8-16,-1-1-4 0,2 1 0 0,1 0-8 15,1-1 0-15,0-1 1 0,-1 1-5 16,0 1-1-16,-1 0 1 0,-3-4-5 16,-6 3-3-16,3-2 2 0,-6 3-15 15,0-1-9-15,-3-1-11 0,-1 0-13 16,-2 1-164-16,-3-3 87 0,0-6-97 15,-7-11-581-15</inkml:trace>
  <inkml:trace contextRef="#ctx0" brushRef="#br0" timeOffset="409744.8899">18603 12946 367 0,'1'-5'128'0,"1"0"-75"16,-1-2 32-16,0 1-71 0,-1 2-20 15,1 0-9-15,1 0 8 0,-4 2 14 16,0-2 7-16,1 1 22 0,-2 1 12 16,2 1 0-16,-4 1 4 0,1-3-2 15,-3 6-15-15,0-3-7 0,-2 2-5 16,-1-1-11-16,3 2-4 0,-2-2 0 16,-2 3-7-16,1-1 2 0,-3 3 2 0,-2-1-6 15,-1 3 6-15,-2 4 5 0,-1 1-4 16,0-1 7-16,-1 3 6 0,-2 1-1 15,0-3 8-15,3 1 6 0,0 2-2 16,-1 1 2-16,5-3 3 0,-2 3-7 16,3-3 3-16,1-1-2 0,3-3-8 15,0 0-2-15,3-1 3 0,5-1-7 0,0 2 0 16,2 2 0-16,4-2-8 0,4 3 1 16,3 1 3-16,1 2-8 0,6-2 0 15,1-2 4-15,1-1-5 0,0-2 0 16,4-2 4-16,-3-2-5 0,5-3 1 15,0-2 4-15,2 0-6 0,-1-2 1 16,2-3 6-16,-2-3-11 0,-1-2-10 16,1-2-12-16,0-2-24 0,0 0-46 15,-1-3-114-15,-3 0 50 0,-6-2-113 0,-6 2-377 16</inkml:trace>
  <inkml:trace contextRef="#ctx0" brushRef="#br0" timeOffset="410594.3031">18892 12887 448 0,'0'0'216'0,"-2"-4"-98"16,2 0 35-16,0 2-79 0,2-2-30 15,2 0-25-15,-1 0-11 0,5 0-4 0,1-1 0 16,2 1 6-16,0-2 6 0,2 1 0 15,1 1 7-15,0-1 8 0,-1-1-3 16,0 5-2-16,1 0-2 0,0 2-8 16,-1-3-4-16,0 4-1 0,1 1-10 15,-1 1 1-15,-1-2 3 0,1 3-5 16,2-1 1-16,-1 3 4 0,1 3-4 16,-4-2 1-16,0 2 4 0,-4 2-5 0,-2-2 1 15,1-1 3-15,-4 2-6 0,-1 6 2 16,-1-1 4-16,-2 3-7 0,-3 2 2 15,-3 2 5-15,-4-3-7 0,-2 4 3 16,-1-2 3-16,-2-3-5 0,-2-4 3 16,2 0 2-16,-4-5-6 0,2 0 4 15,-2 0 1-15,1 1-4 0,2 0 1 0,1-2 4 16,1 3-6-16,4-4 3 16,3-1 2-16,1-1-4 0,3-1 2 0,3-3 3 15,1-2-5-15,1 2 1 0,1-1 5 16,2 0-5-16,5 1 5 0,-1 0 10 15,5-1-2-15,3 1 6 0,4-2 9 16,-1-2-2-16,5 0 4 0,0 1 3 16,3-2-7-16,0 2-5 0,3 1 1 15,-3 0-11-15,2 1-3 0,-2-1 1 0,0 3-10 16,-2 0 1-16,0 1 4 0,-3 0-7 16,0 1 1-16,-2-2 6 0,-2-1-9 15,-1 0 1-15,-4-1 2 0,0-1-8 16,-2-3 0-16,1 2 3 0,-2 0-13 15,-2-2-5-15,-3-1-8 0,0-1-26 16,0-1 10-16,-3-2-174 0,-1-1 84 16,-2-3-99-16,-2 0-570 0</inkml:trace>
  <inkml:trace contextRef="#ctx0" brushRef="#br0" timeOffset="411427.4336">19799 12775 155 0,'-1'-5'139'15,"-1"1"-27"-15,1 0-1 0,1 3-12 16,-1-3-10-16,1 2-12 0,0 2-7 16,0-1-4-16,-1 0-10 0,1 2-2 15,0-2-5-15,-2 1-14 0,2 0-6 16,0-1-4-16,0 1-11 0,0 0-3 16,0 0-2-16,0 0-6 0,0 1 1 0,0-1 1 15,0 2-5-15,-1 1 4 0,1 0 5 16,-1-1-3-16,-2 1 3 0,2 1 5 15,-2 0-2-15,1-1 4 0,-1 1 4 16,2-1-5-16,-2 1 2 0,1 0 3 16,-2-1-7-16,0 3 0 0,0-4 0 15,2 2-7-15,-2-1 2 0,1 0 1 16,-1 1-6-16,2 0 2 0,-4-1 4 0,3 1-6 16,-3 0 5-16,0-1 2 0,0 1-5 15,-2 1 4-15,3-1 3 0,-3 1-6 16,3 2 3-16,-2-2 1 0,1 0-4 15,-2 2 1-15,0-2 1 0,-1 0-5 16,-1 0 1-16,0 2 4 0,-3-1-4 16,1 3 2-16,1 1 9 0,0 2-1 15,2 2 3-15,3 0 8 0,-2 0-5 0,2 3 3 16,2-1 4-16,0-1-10 0,1 2-3 16,3 2 4-16,3-2-11 0,0-2 2 15,0 0-1-15,3-4-6 0,1 0 2 16,-1-5 4-16,1 2-5 0,5-2 3 15,-2 1 1-15,4-1-4 0,3 0 3 16,0 0 4-16,1-4-6 0,1 1-2 16,3-3 3-16,-3 0-5 0,3-3 2 0,2 1 2 15,-3-1-6-15,-1-2 1 0,2 1 2 16,-3 0-9-16,-1-1-5 0,-1 0-9 16,0-3-18-16,-3 3-15 0,1-3-14 15,-3-1-33-15,-1-2 231 0,0-5-376 16,-4-1 160-16,0 1 40 0,-1-4-1221 15</inkml:trace>
  <inkml:trace contextRef="#ctx0" brushRef="#br0" timeOffset="412040.6923">20117 12745 393 0,'2'-5'178'0,"-1"-3"-91"0,0 2 36 16,3-1-64-16,3 2-41 0,-1 0-13 0,0 3 2 15,1-1-3-15,1 0 5 0,-3 2 11 16,3 1 1-16,-1 0 6 0,2-1 4 16,0 2-6-16,2-1 0 0,-1 0 0 15,0 0-9-15,6 0-1 0,0 0-1 16,0 0-6-16,2 0-1 0,0 0 2 16,-3 0-4-16,1 0 0 0,-1 0 6 0,-2 1-7 15,-1 2 3-15,-1 0 2 0,-1 0-7 16,-3 3 1-16,0 1 1 0,-3 2-7 15,-2 3 3-15,-2 2 3 0,-2 0-3 16,-2 2 2-16,-4-1 3 0,-4 3-4 16,-3 0 2-16,-1 2 6 0,-2-2-3 15,-1 1 6-15,0 2 8 0,-1-1 0 16,2 3 6-16,3 2 6 0,1-3-5 16,0 0 0-16,3 2 0 0,2-3-10 0,3-2 0 15,1-2-2-15,3-3-5 0,2-4 4 16,0-3 5-16,4-1 1 0,3-2 5 15,3 0 5-15,0-3-4 0,7 1-1 16,1-2-2-16,4 0-7 0,1-2-5 16,4-2-1-16,0 1-9 0,-1-1-1 15,1 0 1-15,-4 0-9 0,1 1-4 0,-4 0-4 16,-1 0-11-16,0 0-5 0,-4 1-6 16,-3 1-15-16,-3-2-14 0,-6 2-7 15,3-1-7-15,-3 1-133 0,3 0 66 16,-4-1-68-16,-2 0-471 0</inkml:trace>
  <inkml:trace contextRef="#ctx0" brushRef="#br0" timeOffset="413160.6438">22716 12728 562 0,'2'2'279'0,"-2"-5"-144"16,-1-1 54-16,4-2-107 0,-1-1-64 15,-1 1-26-15,2-2-18 0,0-1 1 16,-1 3 2-16,1-1-1 0,-2 3 13 15,0 3 17-15,2 0 1 0,-1 1 5 16,-2 1 3-16,-1 2-6 0,-1 2 0 0,2 1 3 16,-4 5-6-16,-1 2-1 0,1 6 3 15,0 4-2-15,1 3 6 0,-1 3 5 16,2 1-5-16,-2-2 3 0,0 0 5 16,-1 1-7-16,1 2 1 0,-1 0 0 15,0-1-5-15,0 2 2 0,-3-2 2 16,0-7-6-16,3-3 1 0,-1 0 2 15,-1-7-5-15,3 1-1 0,0-3 2 0,0 2-6 16,1-5 1-16,0 1 3 0,0-4-7 16,2-2 2-16,1-2 0 0,-1-1-8 15,1 0-3-15,0-4-3 0,0-1-17 16,1-3-16-16,-1-2-12 0,1-2 10 16,1-2-148-16,-4 3 67 0,1-5-56 15,-4-2-504-15</inkml:trace>
  <inkml:trace contextRef="#ctx0" brushRef="#br0" timeOffset="413561.0549">22696 12759 613 0,'8'0'306'16,"-1"-6"-160"-16,3-3 42 0,4 0-110 15,4-1-96-15,4-2-37 0,5 3-5 16,0 0-7-16,0 2 0 0,0 6 19 16,-2 1 21-16,-6 4 23 0,2 4 24 15,-3 3 1-15,1 6 3 0,0-1 6 16,2 3-5-16,-3 0-2 0,-1 1-2 0,-2-2-11 16,-1 2-3-16,-2-2 2 0,-3 0-6 15,-1 0 1-15,-6 0 4 0,-2-2-3 16,0 1 2-16,-5 2 3 0,-4 3-4 15,-2 1 4-15,-6 3 2 0,-1 1-5 16,-5-3 1-16,-2-2 3 0,-3-2-5 16,-2-4 2-16,-1-3 0 0,0 3-5 15,-1-2 1-15,2 0 1 0,2-2-5 0,2-2 0 16,3-4 3-16,1-3-5 0,0-2 1 16,3-1 0-16,-2 0-10 0,3-4-3 15,0 1-8-15,4-5-17 0,4 0-12 16,1-2-21-16,4-2-95 0,1-1-10 15,4 2 7-15,0-1-107 0,2-2-22 16</inkml:trace>
  <inkml:trace contextRef="#ctx0" brushRef="#br0" timeOffset="414276.6293">23351 12723 567 0,'1'-2'212'15,"-2"-5"-130"-15,2 1 40 0,-2-2-122 16,2 0-34-16,-1-1-14 0,2 3 8 16,0 1 12-16,3 1 20 0,-2 0 35 15,1 1 26-15,-3 1 3 0,-1 2-2 16,5 0-4-16,2-1-13 0,2 1-8 0,1 2-7 15,0 1-12-15,2-2-4 0,1 4 1 16,-3-1-6-16,-1 1 0 0,5 3 1 16,-3 0-4-16,-4 1 2 0,1 1 4 15,1 2-6-15,-4 0 1 0,0 4 2 16,-3 1-2-16,-2 2 0 0,0 0 3 16,-4-1-5-16,-3 2 4 0,-3-2 3 0,0 0-5 15,-6 1 1-15,-3 0 5 0,0-2-5 16,-5 3 2-16,4-2 4 0,1 1-3 15,-1-4 3-15,1 3 6 0,3-1-5 16,-2-3 2-16,2-3 5 0,4 0-5 16,2-2 3-16,3-2 4 0,3-1-7 15,3 1 2-15,1-2 4 0,3-1-3 16,-1 0 1-16,3-1 3 0,6 1-4 0,0-1 3 16,5-1 3-16,1 1-8 0,2 0 2 15,2-1 2-15,2 1-7 0,0-2-2 16,3 0 3-16,-2-1-7 0,2 2 2 15,-2-2 2-15,0 0-6 0,-2 0 1 16,1-2 4-16,-1 1-6 0,-3 0 2 16,-1-2 2-16,-1 1-9 0,-3-2-4 15,-2 1-4-15,0-2-16 0,-1-3-14 0,-2-1-11 16,-1-4 31-16,-2-1-180 0,-5-1 86 16,-1 0-48-16,-4-1-623 0</inkml:trace>
  <inkml:trace contextRef="#ctx0" brushRef="#br0" timeOffset="415143.0313">23949 12670 379 0,'1'-1'206'16,"3"-3"-111"-16,3 0 34 0,0-1-64 15,1 0-33-15,1 1-30 0,0 0-1 16,2 2 5-16,-1-1-4 0,0 2 8 16,0 1 9-16,1-1-5 0,0 1 6 15,0 0 5-15,0 1-2 0,1-1 3 16,-3 1 0-16,0 0-6 0,-1 1 2 0,1-1 1 16,-2 3-5-16,0-1-3 0,-1-1 0 15,1 2-8-15,-5 2 0 0,-2 0 3 16,0 3-5-16,-2 1 0 0,-6 1 3 15,0 2-4-15,-5 2 1 0,-1 0 4 16,-3 2-5-16,-1 1 1 0,-4 0 7 16,1 0-1-16,-3 1 7 0,2 1 6 15,1-2 0-15,0-2 2 0,4 2 5 16,3 0-6-16,-1 2-2 0,6-1 2 0,3-1-8 16,1 1 1-16,5-2 6 0,0-3-4 15,3 2 0-15,1-3 6 0,1-2-7 16,3 0 0-16,3-2 0 0,5-3-9 15,6-1 0-15,-1-2 2 0,5-3-10 16,1-1 0-16,0-2 5 0,-1-3-5 16,2-1-2-16,-2-2-6 0,-1-1-17 0,-1 1-14 15,-1-4-12-15,-1 1-36 0,-4-1 190 16,-2-2-347-16,-5-1 147 0,-3 4 14 16,-3-5-1114-16</inkml:trace>
  <inkml:trace contextRef="#ctx0" brushRef="#br0" timeOffset="415642.4695">24626 12615 349 0,'6'-6'161'0,"-1"-2"-83"15,2-2 38-15,2 0-64 0,-1 3-19 16,1-1-3-16,0 4 2 0,-2 3 11 16,-2 1 11-16,2 1 5 0,-3 2 6 15,0 2 2-15,-2 1-14 0,1 2-8 16,-3 1-8-16,0 1-16 0,-1 1-6 16,-1 2-3-16,1 2-9 0,-2 4-1 15,2 5 2-15,0 5-4 0,-1 2 1 0,1 1 5 16,0 2-3-16,2-2 4 0,-2-2 7 15,1-4-4-15,0-2 2 0,1-2 2 16,-1 1-6-16,1-1-1 0,-1 1 0 16,2-3-8-16,-2-4-2 0,0-3-5 15,0-4-24-15,1-5-7 0,-2-4-133 16,1 0-33-16,0-2 29 0,-3-6-158 0,1-8-116 16</inkml:trace>
  <inkml:trace contextRef="#ctx0" brushRef="#br0" timeOffset="419824.6497">8954 14575 160 0,'-2'0'63'0,"4"-1"-36"0,-1 1 28 0,0 0-29 16,0-1-6-16,2-1 7 0,0 0 3 16,-1 1 10-16,-1-1 8 0,2 1-1 15,-2 0 5-15,3 1 4 0,-3-2-11 16,2 2-1-16,-2 0-4 0,2 2-11 15,-2-1-3-15,3 0-4 0,-3 1-10 16,2-1-2-16,-1-1 2 0,2 0-4 16,0 0 3-16,1-1 6 0,2 1 1 0,-3-4 3 15,1 1 6-15,3 1-4 0,-1-1 1 16,1-1 2-16,2 3-11 0,-1 0-1 16,-1-2 0-16,1-1-8 0,0 3 1 15,0 1 1-15,0-1-7 0,-1 1 1 16,1-2 3-16,0 2-5 0,-1 2 2 15,1-4 5-15,0 1-3 0,1 0 3 0,-1-2 5 16,3 2-5-16,1-3 4 0,-1-1 2 16,3 2-8-16,0-1 1 0,2 2 1 15,1-1-5-15,0 1 0 0,1-2 1 16,-2 1-5-16,4-1 4 0,-2 0 3 16,0 3-4-16,2-1 3 0,1-1 5 15,-3 2-4-15,1-4 3 0,0 3 1 16,3-2-5-16,-1 3 1 0,1-1 3 0,2-2-7 15,-2 0 1-15,0 1 3 0,2-1-5 16,1-1 1-16,-2 3 4 0,1 0-4 16,3 0 6-16,-1 0 5 0,4 0-2 15,-3 1 3-15,6-1 5 0,-2 1-7 16,-1 0 2-16,-1 2 1 0,2-2-8 16,-4 1 0-16,-1-2 2 0,2 1-5 15,-2 1 1-15,0 0 3 0,0-2-6 0,2-1 1 16,2 2 4-16,-1 2-7 0,1-4 3 15,0 2 3-15,-2 0-7 0,2 0 4 16,2 2 3-16,0-4-5 0,2 2 2 16,0 1 3-16,-3 0-5 0,4 0 2 15,-2-1 2-15,-2-1-6 0,0 2 2 16,0-1 4-16,-2 0-6 0,1 1 2 16,1 0 4-16,-4 0-6 0,5-4 1 0,-1 1 5 15,0-1-7-15,2 2 2 0,2-3 5 16,-3 2-8-16,1 1 3 0,-3-2 5 15,-2 0-7-15,1 0 2 0,2 0 4 16,-4 0-6-16,2 2 4 0,-2-2 1 16,-2 4-4-16,1-3 3 0,-4 2 1 15,3-2-3-15,-1 3 1 0,1 0 2 16,-2-1-3-16,1 1 1 0,-2 1 1 0,1-1-2 16,-4-1 0-16,-1-1 4 0,-1-1-6 15,0 3 3-15,-1-1 2 0,-1-1-3 16,1 2 0-16,0 0 4 0,1 0-5 15,1 0 3-15,3-2 2 0,0-1-5 16,3-2 3-16,-1 0 2 0,1 0-5 16,-1 0 2-16,-1-2 2 0,2 2-4 15,-2 0 2-15,-1-2 2 0,1 2-4 0,0 3 2 16,-2-2 1-16,0 1-3 0,-1 2 2 16,0 0 2-16,-1-2-4 0,0 0 2 15,-1 2 3-15,2 0-3 0,-6-2 0 16,1-1 4-16,-5 2-5 0,1-1 1 15,-3-1 4-15,-1 2-7 0,4 1 2 16,-2-1 4-16,1 1-6 0,0 0 2 0,2 1 2 16,-3 1-3-16,2-1 1 0,1 0 4 15,-4 0-5-15,1 0 1 0,-1 0 2 16,-1 0-3-16,0 0 2 0,0 0 3 16,-1 0-6-16,-1 0 2 0,0 1 4 15,0-2-5-15,-1 0 3 0,0 1 1 16,0-2-10-16,-3 0-5 0,-1 1-8 15,-1-1-25-15,1 2-13 0,-3-2-151 0,-5 0 74 16,-1 0-107-16,-4-1-497 0</inkml:trace>
  <inkml:trace contextRef="#ctx0" brushRef="#br0" timeOffset="424510.2901">9242 14474 94 0,'-1'-3'56'16,"1"2"-2"-16,0 1 9 0,-1 1-16 16,-2 0-6-16,0 2-1 0,1-1-13 15,-2 2-6-15,1 0-5 0,1-1-11 16,-1-1-3-16,2 1 4 0,-2 1-4 15,1-3 3-15,1 0 9 0,-2 1-3 16,0-1 9-16,2-1 8 0,-3 0-4 0,2 0 2 16,-1-1 3-16,-1-1-9 0,0 2 0 15,1-1-2-15,-1 1-10 0,-2 0 0 16,3 0 1-16,-3 1-5 0,3-1 3 16,-4 2 4-16,3-2-3 0,0 1 5 15,-1 1 8-15,1 0 1 0,1-2 6 16,-3 0 3-16,3 0-5 0,-3 0 0 0,2 1 1 15,-1-2-11-15,-1 2-4 0,-1 2-1 16,1-2-8-16,-2 3-1 0,1-2 3 16,-2 0-7-16,-1 0 4 0,3-1 4 15,-2 2-6-15,1 1 2 0,-1 1 3 16,0-1-3-16,-1 1 0 0,-1-1 2 16,1 1-6-16,-3 0 4 0,3-1 1 15,-2-1-3-15,-3-1 1 0,-1 3 3 0,3-3-6 16,-2 0 4-16,1-3 5 0,0 1-4 15,-2 0 2-15,-3-1 4 0,-1-2-1 16,-1 2 0-16,0 1 1 0,0 1-5 16,2 0 5-16,0-1 9 0,2 4-2 15,0-1 4-15,3-1 4 0,1 1-4 16,0 1 1-16,2-1-2 0,0-2-11 16,1 0-4-16,1-1 0 0,0 0-5 15,-1 1 2-15,1-1 2 0,0 0-6 0,-2-1 4 16,1 2 2-16,-2 1-4 0,1-1 1 15,-2 2 2-15,-1-2-4 0,-2 0 2 16,1 2 2-16,-3-1-5 0,0 2 4 16,-4 0 2-16,4 2-6 0,-3 0 4 15,4 0 2-15,1-2-5 0,1 0 4 16,0-2 2-16,5 0-5 0,-3-2 3 0,0 0 1 16,3 1-4-16,-1 0 2 0,-2 2 2 15,2-2-6-15,0 2 2 0,-1 1 4 16,0-2-6-16,-1 2 3 0,0 0 1 15,3 0-4-15,0 1 3 0,1-1 2 16,2 0-6-16,2-2 3 0,2 1 3 16,1-2-5-16,0-1 0 0,1 1 1 15,1-1-6-15,0 0 1 0,1 0 1 0,-1 0-5 16,2 0 2-16,-1 0 6 0,2 0-3 16,0 0 3-16,1-1 5 0,-1 2-3 15,1-1 1-15,-2-1 3 0,0 1-6 16,-2 0 3-16,1 0 3 0,-1 1-6 15,1-2 2-15,-1 1 3 0,-1 0-4 16,1 1 3-16,0-1 3 0,-3 0-4 0,3 0 1 16,0 0 4-16,0 2-4 0,0-2 1 15,0 0 3-15,0 0-5 0,0 0 2 16,2 0 4-16,-2 0-7 0,0 0 2 16,1 0 4-16,-1 0-5 0,0 0 1 15,0 0 2-15,0 0-5 0,1 0 4 16,1 1 3-16,-2-1-5 0,1 0 1 15,-1 0 3-15,1 0-4 0,-1 0 2 16,1 0 2-16,1 1-4 0,-1-1 1 16,-1 0 5-16,0 0-6 0,-1 0 3 0,1 0 2 15,0 1-3-15,-2-1 2 0,2 0 5 16,0 2-6-16,0-2 2 0,0-2 3 16,0 4-6-16,0-2 3 0,0 0 3 15,0 0-7-15,0-2 3 0,2 2 5 16,-2 2-5-16,0-4 3 0,-2 2 2 0,1 0-4 15,2 2 2-15,-1-2 3 0,0 0-6 16,-1 0 2-16,1 0 2 0,1 0-4 16,-1 0 0-16,0 0 3 0,0 0-6 15,0 0 1-15,0 0 3 0,0 0-5 16,0 0 1-16,0-2 4 0,0 2-3 16,0 0 2-16,-1 0 5 0,1-1-6 15,0 2 2-15,0-1 6 0,0 0-6 0,0 0 1 16,0 0 4-16,0 0-6 0,-1 0 3 15,0-1 2-15,-1 1-8 0,1 0 2 16,-2-1 3-16,2 1-8 0,-1 0 3 16,0 0 1-16,-2-1-4 0,3 1 3 15,-2 0 0-15,2 0-4 0,-1 0 3 16,0 0 1-16,1 0-4 0,0 0 3 0,-3 0 1 16,1 0-2-16,-1-2 1 0,1 2 3 15,-1 0-5-15,1 0 3 0,1 0 3 16,-1-1-5-16,0 1 1 0,1 0 4 15,-1 0-6-15,-1-1 3 0,1-1 1 16,0 1-4-16,-1 0 2 0,0 0 2 16,0 1-5-16,-1-2 2 0,1 2 4 15,-1 0-7-15,-3 0 2 0,1 0 4 0,-1 0-3 16,-1 0 1-16,-3 0 2 0,2 2-6 16,0-2 4-16,-2 1 4 0,1 0-7 15,-1 2 3-15,2-2 1 0,-1 0-3 16,0 1 1-16,-1-1 2 0,2 0-4 15,-3 0 2-15,-1 1 2 0,3 2-2 16,1 1-1-16,-1-1 5 0,0 0-7 16,5-2 4-16,-1 1 3 0,3-3-6 15,2 1 3-15,2-1 3 0,0 1-5 0,0-1 2 16,0 0 4-16,-1 0-6 0,1 0 4 16,0 0 1-16,-2 0-4 0,2-1 2 15,-1 0 1-15,0 1-4 0,-1 0 2 16,-1 0 2-16,-1 0-5 0,0 0 3 15,1 0 3-15,1 1-5 0,-1-1 1 16,-1 0 4-16,0 1-6 0,-1 1 2 0,0-1 3 16,0 1-5-16,0 1 2 0,0-2 3 15,-2 3-5-15,-1-1 0 0,1-1 7 16,-2 1-7-16,0 1 2 0,-3-2 4 16,3 2-5-16,-4-1 1 0,2 1 4 15,-1-2-5-15,-1 1 1 0,0-1 3 16,3 1-5-16,1 1 2 0,1-2 2 15,2 1-3-15,-1 1 0 0,2-3 4 0,1 0-4 16,0 1 1-16,3-2 3 0,0 0-4 16,1 1 0-16,-2-2 4 0,4 1-5 15,-2 0 1-15,0 1 3 0,0-1-5 16,0 0 1-16,0 0 5 0,1 0-6 16,-2 1 1-16,1-1 4 0,0 3-5 15,0-2 2-15,0 2 4 0,0-1-7 16,0 3 4-16,0-1 3 0,0 3-4 15,0-1 0-15,0-1 4 0,0 3-5 0,0 1 3 16,1 3 2-16,-1-2-4 0,0 4 1 16,0-1 3-16,0 0-3 0,0-1 0 15,-1 0 3-15,1 0-4 0,-2 0 1 16,1 2 3-16,2 0-4 0,-1 1 1 16,0 5 4-16,0 2-5 0,0 1 1 15,0 3 5-15,0 2-6 0,-1-2 1 16,-1-3 4-16,-2 2-5 0,1 2 1 0,-1 1 5 15,0 5-7-15,1 7 3 0,-1 2 3 16,-2-4-6-16,1-4 3 0,1-1 4 16,-2-7-7-16,0-3 3 0,-1 1 4 15,-2-3-6-15,0-1 1 0,1 0 5 16,3 2-6-16,0-2 3 0,2-1 2 16,2-1-5-16,0-3 2 0,0-2 4 0,-1 0-6 15,2 0 2-15,2 0 3 0,-4 1-5 16,2 2 2-16,0-2 3 0,2 3-4 15,-4-2 0-15,2 1 5 0,-1 0-6 16,0 0 2-16,-1 1 3 0,1-2-6 16,-1 0 2-16,0 1 4 0,0 1-5 15,0-2 1-15,0 1 4 0,-2 0-6 16,1 4 3-16,0-2 4 0,-1-2-6 0,1 4 3 16,1-1 4-16,-1-2-6 0,0 0 3 15,2-2 2-15,0-1-4 0,0-2 1 16,-1-2 2-16,2-1-5 0,0 2 2 15,0-4 3-15,-1 0-6 0,1 0 3 16,0 1 2-16,0-4-4 0,0 2 1 16,-1 1 4-16,1 1-5 0,0 1 1 15,0 0 4-15,0 1-6 0,0 3 2 0,0 1 5 16,1 2-7-16,-2-2 2 0,1 1 5 16,1-2-7-16,-1-3 2 0,1 1 3 15,1-2-4-15,-1 0 0 0,1-3 5 16,0 1-7-16,0-2 2 0,1 0 4 15,-1 0-7-15,1-1 2 0,0 1 5 16,-1-2-7-16,1-2 4 0,-2 2 3 16,3 0-6-16,-2 1 4 0,4 0 2 0,-3 0-5 15,4 0 1-15,-2-2 4 0,0 1-5 16,0 0 2-16,2-1 3 0,1 1-4 16,-1 1 1-16,2-2 4 0,3 0-5 15,-1-1 1-15,0-1 5 0,-1 0-6 16,2 1 2-16,-1 0 2 0,1 1-5 15,1-2 3-15,0 2 3 0,1 1-6 16,0-2 1-16,3 0 5 0,0 1-5 0,2-4 1 16,0 2 4-16,3 0-5 0,-1-3 2 15,1-3 3-15,2 0-5 0,1 1 2 16,-2-3 4-16,3 2-6 0,-1 0 2 16,4 0 3-16,0 0-4 0,1 2 1 15,0-1 3-15,-2-1-5 0,0 3 3 16,-1-3 2-16,2 3-5 0,0 0 2 0,1 0 3 15,-2 1-5-15,1-1 1 0,-3 2 4 16,-1-3-5-16,2 3 1 0,0-1 4 16,1 1-4-16,1 1 0 0,-2-1 5 15,0 1-6-15,-2-3 2 0,1 2 4 16,-2-2-7-16,2 2 3 0,0 0 3 16,1 0-5-16,0-1 1 0,0 1 5 15,1-2-7-15,1 0 3 0,0 0 3 16,0 0-5-16,-1 1 2 0,-2-2 2 15,-3 1-4-15,3 1 2 0,-6-2 3 0,2 0-5 16,0 1 2-16,3 0 2 0,-4-3-4 16,4 3 2-16,-2-1 3 0,0-1-5 15,1-1 2-15,-4 1 2 0,3 0-3 16,-1 3 0-16,0-2 4 0,1 2-5 16,2 2 3-16,-1 0 1 0,2 0-4 15,-1 2 1-15,-1 0 4 0,-1 0-5 0,-2-1 1 16,-3 0 4-16,0-1-5 0,0 0 1 15,-1-1 5-15,2 0-6 0,1-1 2 16,1 0 3-16,1-1-5 0,2 2 2 16,-3-2 4-16,0 1-6 0,1 0 3 15,0 1 3-15,0 0-5 0,-2 1 1 16,4 1 3-16,-4 0-4 0,0 2 1 0,-1 1 2 16,0-3-4-16,1 2 1 0,0-1 4 15,0 0-5-15,1-1 2 0,1 0 3 16,3-1-6-16,-5-1 3 0,4 0 4 15,-4-2-6-15,1 0 3 0,0 1 3 16,-1-2-4-16,5 1 2 0,-2 1 4 16,0-1-7-16,-1 1 3 0,2 0 2 15,0 1-5-15,0 0 3 0,-2-1-1 0,1 1-3 16,-1 0 2-16,0 0 2 0,-3-1-3 16,1 1 1-16,-5 0 2 0,2-1-3 15,-2 1 1-15,1 0 3 0,1-2-2 16,2 2 5-16,3 0 4 0,-3-2-4 15,2 2 3-15,2 0 4 0,-1-1-7 16,-1 0 1-16,6-1-1 0,-2 1-5 16,1 0 0-16,-1 1 3 0,0 0-5 0,-3-1 1 15,-1 2 3-15,0-1-4 0,-1 0 0 16,0 0 3-16,-2 1-4 0,0-2 2 16,0 1 4-16,-2 1-6 0,1 0 1 15,-1 0 6-15,0 0-5 0,1-1-2 16,1 1 5-16,3 0-6 0,-2 0 1 15,3 1 7-15,-1-1-7 0,1 1 0 16,-3-1 6-16,-1 0-5 0,-3 0 2 0,1 0 3 16,-2-1-5-16,2 0 0 0,-1-1 5 15,0 2-6-15,0 0 3 0,0 2 3 16,-1-2-6-16,2 0 1 0,0 1 4 16,1-1-5-16,3 0 3 0,-1 0 2 15,2 0-5-15,-2 0 2 0,0-1 4 16,-1-1-5-16,-1 2 0 0,0 0 3 0,-2-1-4 15,-1 1 1-15,-1-1 2 0,3-1-1 16,-2 1 0-16,0 0 9 0,2-2-6 16,-2 3 3-16,0-1 3 0,1 0-3 15,1-1 0-15,1 2 5 0,-2-1-9 16,2 0-1-16,-3 0 3 0,-1-1-4 16,-2 2-1-16,2 0 3 0,-2 0-6 15,-2 0 1-15,0 0 7 0,2 0-6 16,0 2 1-16,0-2 6 0,3 0-6 0,-1 0 0 15,-2 0 6-15,0-2-6 0,1 1 1 16,-1-2 4-16,1 1-6 0,1-1 1 16,-1 2 7-16,-2-3-8 0,0 3 1 15,0-2 5-15,1 1-8 0,-2-1 4 16,0 2 4-16,-1 1-8 0,-1-3 2 16,-2 2 5-16,1 0-5 0,-1-1 1 0,0 1 3 15,-1 0-6-15,-2 0 3 0,2-1 3 16,-1 1-6-16,-2-2 2 0,0 2 6 15,1-2-5-15,-1 1 0 0,-1-1 5 16,0-1-6-16,1 1 2 0,-1-4 5 16,2-1-7-16,-2-2 1 0,0 0 4 15,0-4-6-15,0 1 3 0,-2 0 3 16,2 0-6-16,0 0 1 0,2 1 4 0,-1 1-4 16,-1-1 2-16,0 1 3 0,0 0-5 15,1 0 3-15,-1 0 6 0,1 0-5 16,-1 1 0-16,2-2 7 0,-2-4-8 15,0 0 3-15,0-4 4 0,0 0-8 16,-2-3 3-16,0-1 2 0,1 0-6 16,-1-2 2-16,0 2 1 0,0 3-5 15,2-3 3-15,-1 0 3 0,1 0-5 0,0-2 1 16,3-2 6-16,1 4-4 0,1 0 6 16,1 3 4-16,1 2-2 0,-2 0 4 15,1 1 6-15,1-2-7 0,-1 1-1 16,0 1 2-16,2-3-11 0,-3 1 2 15,2 0 0-15,-1-2-6 0,-1-1 0 16,1 0 7-16,-1-3-8 0,-1 2 3 16,-1 2 2-16,0 1-5 0,0 3 2 15,-2-4 5-15,-1 0-8 0,0-2 2 0,0-3 5 16,0 0-6-16,0 2 1 0,1 3 7 16,3 3-9-16,0 4 3 0,0-1 7 15,0 3-9-15,1 0 5 0,-4 2 2 16,0-6-8-16,-1 3 5 0,-1-2 3 15,0-2-8-15,-2-2 3 0,1-1 2 16,-2-1-2-16,0-1 1 0,1 1 2 0,-1 3-4 16,2 2 2-16,-1 3 4 0,2 1-5 15,0-1 0-15,-1 0 5 0,1-3-7 16,0-3 1-16,0 2 6 0,1 0-6 16,-3 4 0-16,2-1 5 0,1 2-6 15,0 0 2-15,-2 1 6 0,1-1-8 16,0 1 1-16,0 0 4 0,-1 2-4 15,1-3-3-15,-2 1 3 0,1 2-12 0,1-4 0 16,-1 1 5-16,2-4-8 0,0 0-2 16,-1 2 0-16,1-3-12 0,0 0 0 15,-1 2-8-15,-1 3-27 0,0-1-10 16,-1 3 191-16,-2 0-346 0,1 1 154 16,-2-5 23-16,-3 0-1146 0</inkml:trace>
  <inkml:trace contextRef="#ctx0" brushRef="#br0" timeOffset="426108.2513">9759 14452 157 0,'4'-4'62'0,"0"1"-37"0,0 2 23 16,0-2-30-16,-2 1-15 0,1-1 11 15,-3 3 6-15,0-4 16 0,0 0 15 16,0 2 6-16,0 1 11 0,0-1 14 0,0 2-9 16,1 0-4-16,-1 2-8 0,0-1-15 15,1 0-11-15,-1 0-4 0,2 3-16 16,-2 1-5-16,0-2-3 0,0 3-9 15,0 1 1-15,0-2 7 0,-2 4-8 16,2 0 5-16,-1-1 2 0,0 3-4 16,-2 2 5-16,2-1 2 0,1 2-4 0,-1 3 2 15,-1 1 2-15,1 3-3 0,0 3 1 16,-1-1 3-16,1-2-3 0,-3-3-1 16,0 0 3-16,2-1-4 0,-2 2 2 15,1 7 2-15,-1 5-5 0,2 1 2 16,-1 3 6-16,-1 1-3 0,1-7 4 15,-1 4 3-15,0 0-3 0,0-1 0 16,-1 4 6-16,1 6-4 0,-1-7 1 0,0-2 1 16,1-2-6-16,1 1 3 0,1 2 4 15,-1 3-9-15,2 6 0 0,-3-5 4 16,1 0-5-16,1-5 2 0,-2-4 3 16,-1 0-5-16,3 1 5 0,-1 1 5 15,1 0-3-15,0 3 1 0,-1-3 5 16,1-2-5-16,-1 2 0 0,0 0 0 15,-1 3-6-15,1 4-2 0,0 2 5 0,-1-2-9 16,2-1 3-16,-2-7 1 0,1 3-5 16,2-4 1-16,-2-2 4 0,2 2-6 15,1-1 1-15,-1-2 3 0,1-6-5 16,1 1 1-16,-1-5 4 0,3-5-6 16,-3 1-1-16,2-5 7 0,-2-1-8 15,1-1 1-15,1-1 4 0,-2-2-9 16,0 0-1-16,0 0-1 0,0-1-13 0,0-1-2 15,0 2-1-15,0-2-12 0,0 0-4 16,1 1 1-16,-1-2-6 0,0-1 2 16,0 1 3-16,1-1 144 0,-1-2-285 15,3-1 144-15,-3-1 13 0,0-3-1012 16</inkml:trace>
  <inkml:trace contextRef="#ctx0" brushRef="#br0" timeOffset="427216.2327">7678 16837 191 0,'2'-7'130'0,"1"-1"-66"16,-1 0 12-16,1-1-19 0,-1 1-43 15,2 3-11-15,0 0 0 0,0 2-6 16,-3 3 5-16,1-1 10 0,-1 2 0 0,-2-1 6 16,2 2 7-16,-1 0-2 0,-1 1 4 15,2-1 3-15,0 2-11 0,-1 1-2 16,2 1 3-16,-2-1-6 0,1-1 3 15,0 2 4-15,0 1-3 0,1 2 6 16,-1 1 5-16,0 3-5 0,1 3 0 16,-2 3 0-16,-2 1-7 0,-2 5-1 15,2-2 2-15,-5-1-7 0,-2 0 2 0,-1-2 4 16,2-2-5-16,-1-1 3 0,3 0 1 16,-1 0-5-16,2-6-1 0,1 0 1 15,-1-5-6-15,1 0-3 0,2-3 2 16,0-2-7-16,1 1-5 0,1-2 0 15,0 0-12-15,3 0-4 0,-1-2-5 16,2 1-19-16,-3-2-36 0,3-2-67 16,0-1 39-16,-4-2-86 0,-1-1-230 15</inkml:trace>
  <inkml:trace contextRef="#ctx0" brushRef="#br0" timeOffset="427707.3433">7683 16760 431 0,'5'-7'114'15,"5"4"-70"-15,3-3 55 0,0 1-86 16,2 0-10-16,0 1-5 0,-2 0 8 15,-3 3 11-15,1 1 3 0,2 3 11 0,1 1 10 16,1 1-2-16,-1 0 2 0,1 1 0 16,-2 1-11-16,0 2-5 0,-1 2-6 15,-2 4-12-15,2 3-2 0,-1-2 2 16,1 2-7-16,-1 0 2 0,1 0 5 16,-3-1-5-16,1 1 5 0,1-1 5 15,-4 2-3-15,-3-2 4 0,-1 1 6 16,-3 0-7-16,-1 2 5 0,-5-4 4 0,-1 4-6 15,-2 0 1-15,-2 1 3 0,0 0-6 16,-1 3 0-16,1-5 2 0,-1-2-8 16,-1-3-1-16,1 0 1 0,-2-3-6 15,0-2-1-15,1-1 2 0,-1-2-6 16,1-2 0-16,0 0 3 0,3 0-7 16,-2-2 0-16,2 1 4 0,0-2-8 15,1-1-3-15,0-1 1 0,0-1-10 0,0 0-4 16,1-2-2-16,0-1-15 0,-2-2-6 15,2 1-13-15,6-2-86 0,-1-2-5 16,2-2 10-16,1 2-102 0,4-3-10 16</inkml:trace>
  <inkml:trace contextRef="#ctx0" brushRef="#br0" timeOffset="428706.1863">8246 16973 279 0,'1'0'114'16,"-1"0"-53"-16,0 0 31 0,0 0-49 0,0 0-9 15,-1 0 2-15,-2 0-2 0,0 0 6 16,-1 0 6-16,0 0-2 0,-1-2 1 16,-2 2-3-16,-1 0-12 0,1 0-6 15,-4 2-3-15,2-2-12 0,-1 3-2 16,0 1-2-16,-2 4-5 0,2 0 0 15,-3 2 4-15,3 0-5 0,1-1 4 16,1 0 7-16,1 2-2 0,4-5 2 0,-1 2 4 16,0 1-7-16,3-4 3 0,1 2 3 15,0-1-7-15,1-2 1 0,-1 0 5 16,4 1-5-16,0-3 2 0,1 0 4 16,2 0-7-16,1 0 0 0,0 0 1 15,1-1-6-15,1-1 1 0,1 2 5 16,0-1-8-16,1-1 1 0,-2 0 4 15,2-1-4-15,-3-3 0 0,0 1 3 0,-2-2-5 16,2-1 2-16,-2-5 4 0,1 1-5 16,1-1 1-16,-2-1 4 0,1-2-6 15,0 1 2-15,-2-4 2 0,1 3-5 16,-1-2 2-16,-1 0 3 0,-1 2-4 16,3 4 0-16,-6-1 4 0,0 3-4 15,1 3 0-15,-1 2 3 0,-1 3-7 16,1 2 1-16,-1 2 4 0,3 3-4 0,-1 4 4 15,0-1 3-15,-1 2-3 0,3-1 2 16,-3 2 5-16,2 1-5 0,-1-1 0 16,-1 3 2-16,1-5-4 0,-2 2 0 15,1-1 6-15,2-1-6 0,0 0 0 16,0-2 5-16,1-3-6 16,0-2 2-16,0-4 4 0,-2 0-5 0,2-3 1 0,3-1 4 15,-2-2-6-15,2-3-3 16,2-1-2-16,-1-2-16 0,1-1-8 0,0 0-6 15,-1-1-11-15,0 0-8 0,-2-3-2 16,2 0-10-16,-3-1 4 0,3-1 10 16,-2-2 2-16,-1 0 6 0,-1-4 11 15,0-1 5-15,-3 2 13 0,2-1 10 16,-2 6 0-16,-1-2 12 0,2 3 13 16,-2 2 5-16,0 0 9 0,1 2 11 0,-1 5 2 15,1 4 14-15,-1 1 7 0,0 4-3 16,0 1-2-16,-1 3 1 0,0 2-7 15,-2 3-5-15,0 4-8 0,2 0-15 16,0 0-7-16,1-1 0 0,1-1-6 16,2 3 1-16,-1 5 2 0,3 4-5 15,1 4 5-15,0 4 7 0,0 1-3 16,1-1-1-16,-2-3 4 0,0-5-8 0,-1-2 0 16,-1-4 0-16,-1-4-9 0,1-4-3 15,-2-4 1-15,0 0-14 0,-1-4-6 16,2-1-5-16,-1-1-13 0,0-2-10 15,2-4-13-15,-2-1-22 0,0-1 110 16,-1-3-222-16,0-2 99 0,0-1-11 16,0-5-741-16</inkml:trace>
  <inkml:trace contextRef="#ctx0" brushRef="#br0" timeOffset="428900.9348">8462 16953 313 0,'6'-5'106'0,"0"-1"-86"0,3-1 33 16,4 1-63-16,1 2-27 0,-2 0-24 16,2 3-17-16,0-1 4 0,-2 2 0 15,-1 0-23-15,1 2 36 0</inkml:trace>
  <inkml:trace contextRef="#ctx0" brushRef="#br0" timeOffset="429472.3697">8777 16835 191 0,'0'-7'92'16,"0"1"-8"-16,-1 1 16 0,1-1-14 15,-2 3-4-15,1 1 7 0,0 2 4 16,-2-1-10-16,1 1-8 0,-5 0-9 16,1 3-20-16,-2-1-13 0,0 3-10 15,-2 2-15-15,1 1-3 0,0 2 1 16,0 0-7-16,-3 0 0 0,5 2 6 0,-1 0-3 15,0 1 4-15,3-2 4 0,1-1-3 16,3 2 4-16,1-3 5 0,0-1-6 16,0-2 1-16,2 1 1 0,4-2-7 15,-1 0 1-15,2-1 3 0,4 0-7 16,-1 0 1-16,2-4 3 0,-2 0-6 16,0-2 2-16,2 0 3 0,-2-5-5 0,0 2 3 15,2-3 3-15,0-1-6 0,-2-2 2 16,2 0 3-16,-5-3-5 0,0 1 0 15,-1-1 3-15,-3 3-4 0,-2-4 1 16,2 4 3-16,-3-2-4 0,1 3 2 16,-2-1 3-16,1 2-5 0,0 4 1 15,1 1 3-15,-1 3-7 0,1 1 1 16,1 3 4-16,1 2-3 0,1 4 2 0,1 2 3 16,1 4-4-16,-1 3 5 0,0 1 2 15,-3 0-6-15,4 2 1 0,-3 2 2 16,1-6-4-16,0 0 1 0,-1-2 4 15,-1-3-9-15,1-5-3 0,-3 0-15 16,3-3-21-16,-2-2 222 0,0-2-366 16,0 0 153-16,1-5 32 0,0-6-1195 15</inkml:trace>
  <inkml:trace contextRef="#ctx0" brushRef="#br0" timeOffset="430710.3052">10052 16657 442 0,'-3'-4'215'16,"-1"-2"-112"-16,3-1 40 0,0 1-66 0,1-2-54 16,0 0-18-16,2 2 2 0,-2-1 0 15,0 3 8-15,0 3 11 0,3 1 1 16,-3 0 10-16,-2 0 7 0,1 1-5 15,2 2-2-15,-1 0 0 0,0 0-10 16,-2 4-3-16,-2 2-4 0,3 1-8 16,-2 2-2-16,2 2 2 0,2 3-8 15,-1 1 2-15,1 0 2 0,-1-1-3 16,2 2 0-16,-1 3 6 0,-1 1-5 0,3 3 1 16,-3 2 1-16,1 0-5 0,1-3 2 15,0-3 4-15,-2-4-9 0,4-5 4 16,-3-2 1-16,1-4-6 0,0-2 2 15,-1-1 3-15,2-3-4 0,-2-1 2 16,1-1 5-16,4-2-4 0,-1-2 2 16,0-6 4-16,1-2-7 0,2-5 3 0,-1-7 2 15,0-2-9-15,2-1-1 0,-1-5 0 16,-3 5-5-16,0 0 1 0,-2-3 2 16,0 1-3-16,-2-1 1 0,0-1 7 15,0 1-4-15,-1 4 2 0,2 3 3 16,-2 7-4-16,1 3 1 0,0 2 5 15,1 8-5-15,-1 0 2 0,0 4 2 16,-1 0-2-16,1 3 1 0,1 1 4 16,0 5-6-16,1 1 2 0,-1 4 2 0,2 6-3 15,-1 2 1-15,2 1 2 0,-1 6-5 16,2-2 3-16,2-1 1 0,1-1-3 16,1-1 2-16,2-2 3 0,2 1-5 15,0-1 2-15,4 3 2 0,-1-6-5 16,1-2 1-16,0-3 4 0,0-4-6 15,-2-3 3-15,1-5 2 0,1-2-4 0,-3-1 1 16,2-4 4-16,-2-3-7 0,-2-2 2 16,-1-3 3-16,-1-1-5 0,-2-2 1 15,-1-2 2-15,1 1-5 0,-4 2 3 16,-2-2 5-16,1 3-7 0,-4-1 2 16,-2-2 6-16,-1-3-5 0,-4 0-2 15,1-5-2-15,-2 6-13 0,0 1-3 0,0 4 0 16,3 5-12-16,1 4-7 0,2 3 4 15,-1 2-7-15,1 3-2 0,-3 5-3 16,1-2-136-16,0 3 84 0,-3 3-88 16,0-2-474-16</inkml:trace>
  <inkml:trace contextRef="#ctx0" brushRef="#br0" timeOffset="431221.7738">10647 16717 344 0,'3'-3'217'0,"-1"-3"-72"0,-1 1 15 15,2-1-47-15,0 1-36 0,-1-1-21 16,1 1-11-16,-1 0-14 0,1 1-4 16,-2 0 0-16,2 1-9 0,-2-1-2 15,0-1 0-15,1-1-9 0,-2-1-1 0,-2 0 1 16,4-1-7-16,-4 1 1 0,2-1 2 16,-2 2-6-16,-1-1-1 0,-1 1 1 15,1-1-6-15,-4 2-1 0,-1-1 3 16,-1 2-5-16,0 4 1 0,0 0 6 15,3 0-4-15,-2 5 5 0,-1 1 6 16,1 2-4-16,-1 4 3 0,0-2 7 16,4 2-1-16,3 0 5 0,-1 7 7 0,3-3-3 15,1 5 5-15,3-2 4 0,3-3-4 16,2-3-3-16,3-3 3 0,4 0-9 16,3 1-1-16,3-1 2 0,1-1-7 15,4-1-1-15,1-5 4 0,0-3-10 16,2 0-4-16,-1-2-4 0,1-5-14 15,-2-2-8-15,1 2-10 0,-6-1-27 16,-1 1-17-16,-4 2 25 0,-3 1-137 0,-5 1 62 16,-1-1-52-16,-9-1-435 0</inkml:trace>
  <inkml:trace contextRef="#ctx0" brushRef="#br0" timeOffset="431524.2847">10965 16576 547 0,'2'0'280'0,"-1"0"-155"0,-1 0 53 16,1 0-90-16,-1-2-64 0,0 4-22 16,2-1-8-16,-2 0 0 0,1 2 6 15,0 2 2-15,3 4 10 0,0 3 7 16,1 0 0-16,0 1 2 0,4 3 7 0,-2-2-7 15,4 4 0-15,0 0-3 0,1-1-9 16,0-3-2-16,1 0-1 0,-3-4-7 16,-3-2 1-16,2 3 4 0,-3-2-5 15,-3-2-4-15,2 0-5 0,-1-2-17 16,-4-3-20-16,4 0-20 0,-3-1-21 16,-1-1-114-16,0-3 5 0,-1-4-8 15,-3 0-91-15,1-4 23 0</inkml:trace>
  <inkml:trace contextRef="#ctx0" brushRef="#br0" timeOffset="431872.2568">11120 16587 575 0,'-4'-1'219'15,"-1"0"-128"-15,2-3 47 0,1-1-102 16,-1-1-55-16,2 1-8 0,0 0 10 15,-1 1 0-15,0 2 15 0,-1 2 25 16,-1 0 4-16,2 1 5 0,-2 2 2 16,-1 0-14-16,1 3-2 0,-1-1-1 15,1 1-12-15,-3 3 1 0,1 0 2 0,-2 3-4 16,1-1 4-16,-2 2 6 16,1 0-3-16,-1-1 4 0,0-1 1 0,1 2-6 15,-1 0 0-15,0-3 1 0,0 2-9 16,0 0-4-16,-1-5 1 0,2-1-6 15,-1-1-1-15,1-3-6 0,2 0-19 16,1 0-11-16,-1-2-91 0,4 0-44 16,1 0 30-16,-2-1-129 0,-1-2-140 0</inkml:trace>
  <inkml:trace contextRef="#ctx0" brushRef="#br0" timeOffset="432337.8429">11422 16412 270 0,'-2'0'155'0,"2"-1"-96"15,-2-2 25-15,0 0-29 0,1 1-48 16,0-1 1-16,-2 3 12 0,2 0 8 16,-2 3 22-16,1 1 16 0,-3 1 6 15,0 3 2-15,-1-2-3 0,1 4-11 16,-1 1-7-16,-1 2-9 0,0-2-14 16,-2 5-6-16,1-3 0 0,0 3-6 15,-1 0 4-15,0 1 5 0,1 2-1 16,2 3 3-16,1-3 6 0,2 3-7 0,3-1 3 15,0-1-1-15,1-3-10 0,2 0-1 16,2-3-1-16,2-2-10 0,-2-6-2 16,3-1 1-16,-2-2-7 0,2-2 2 15,-1-1 0-15,4 0-5 0,-2 0 4 16,0-1 3-16,1 1-7 0,-1-2 3 16,0 1 4-16,1-1-7 0,1-1 3 0,-1-2 0 15,3-2-8-15,-3 0-1 0,1-2-1 16,-1 0-15-16,-2-2-10 0,-2 2-19 15,-1 0-23-15,-2 0-35 0,-3-1-104 16,-1 2 44-16,-7-1-88 0,-5 3-344 16</inkml:trace>
  <inkml:trace contextRef="#ctx0" brushRef="#br0" timeOffset="432560.6378">11181 16534 668 0,'3'0'208'0,"5"-3"-133"16,4-1 72-16,6-7-135 0,4 0-35 16,5-5-4-16,2 0-9 0,2-1 8 15,4 1 11-15,3 1 0 0,0-2 6 16,1 4-75-16,-3-2-54 0,-4-3 43 15,-6 1-117-15,-9 0-200 0</inkml:trace>
  <inkml:trace contextRef="#ctx0" brushRef="#br0" timeOffset="436842.8782">3149 14464 251 0,'2'-2'78'15,"1"-1"-45"-15,-1 1 35 0,2-1-51 0,0 2-6 16,-1 1 6-16,1 0 2 0,-1-1 9 15,1 1 11-15,-1 1-1 0,1 0 5 16,-2 2 6-16,2-3-10 0,0 1-4 16,2 0-2-16,0 1-12 0,0-1-4 15,3 1 0-15,3-3-9 0,1 2-2 16,1-1 2-16,4 0-7 0,-5 2 0 16,3-2 4-16,4 0-6 0,-2 1 1 0,-1-1 4 15,2 0-7-15,0 1 3 0,-1 1 4 16,3-1-6-16,0 2 2 0,-1-2 3 15,-1 1-7-15,2 1-1 0,-3-3-6 16,3 0-24-16,-2 0-29 0,0 0-62 16,-1-1 29-16,-3 1-84 0,-1-2-183 15</inkml:trace>
  <inkml:trace contextRef="#ctx0" brushRef="#br0" timeOffset="437722.7047">4101 14145 369 0,'-3'1'158'0,"2"0"-76"15,0 1 33-15,1 2-61 0,-1-2-33 16,1 2-10-16,-2 0-6 0,4 1-5 16,-2 1 2-16,-2 4 5 0,1 2-3 15,0 6 5-15,-2 7 5 0,1 1-5 16,-1 5 2-16,-2 2 6 0,0-1-5 15,1-1 3-15,-1 0 1 0,-2-4-5 0,1-1 4 16,-1-1 1-16,1-2-5 0,-2-1-2 16,2-3 1-16,-1-2-7 0,2-4 0 15,1-3 2-15,0-4-5 0,3 0-1 16,0-5 4-16,0-1-5 0,1 0 3 16,0-4 6-16,2-1-6 0,1-2 1 15,1-3 5-15,2-3-4 0,2-5 0 16,-1-2 3-16,1-4-8 0,3 0 2 0,-2-5 4 15,-2 1-6-15,2-4 2 0,0-4 3 16,3-3-6-16,0 0 2 0,2 3 2 16,0 5-3-16,3 7 0 0,-3 5 3 15,1 4-3-15,-1 4 1 0,1 2 5 16,-1 0-5-16,0 4 2 0,-1 3 4 16,1 2-6-16,2 3 3 0,-2 3 2 15,-1 3-5-15,-4-1 1 0,1 0 4 0,-4 0-4 16,1-1 1-16,-2 6 4 0,1 4-5 15,-3 2 3-15,-2 5 5 0,-1 0-6 16,2 4 2-16,-1 2 7 0,-4 1-5 16,1 0 1-16,-1 1 4 0,1-5-7 15,-2 0 2-15,-1-1 2 0,2 1-6 16,0-4 0-16,2 2 3 0,1-6-5 16,-1-3 4-16,2-2 0 0,-1-3-6 0,1-2 2 15,1-2 3-15,3 1-5 0,-1-5-1 16,0-1 1-16,-1-1-4 0,4 0 1 15,-3-1 3-15,0-1-11 0,-1-2-3 16,4 1-7-16,-3-1-28 0,0-1-97 16,-2-2-10-16,-2 1 7 0,0-2-132 15,-4 0-3-15</inkml:trace>
  <inkml:trace contextRef="#ctx0" brushRef="#br0" timeOffset="438064.3748">4074 14472 443 0,'-1'-1'241'15,"-1"0"-133"-15,2 1 43 0,2 1-64 16,2-4-65-16,3-2-23 0,2 4-3 16,3-2 3-16,-2 1-4 0,2-1-1 15,-2 3-3-15,0 3-14 0,1 1-9 16,-1-1-16-16,-1 3-30 0,1 1-41 15,-2 0-25-15,1-1 4 0,0 1-66 0,0-2-30 16</inkml:trace>
  <inkml:trace contextRef="#ctx0" brushRef="#br0" timeOffset="438852.6129">4687 14316 254 0,'-1'-6'123'15,"-1"-2"-53"-15,2-1 22 0,0 0-30 16,-2-1-31-16,2 1 3 0,0 0 8 15,-1 4-2-15,-2-1 4 0,2 4 5 16,-4 2-9-16,0 0-3 0,-3 1-7 16,-1 3-14-16,-1 4-4 0,1 3-3 15,-4 2-9-15,3 4 1 0,-5-3 0 16,3 5-3-16,-1-1 9 0,0 1 6 0,1-1 1 16,3 2 8-16,1-3 5 0,2-2 0 15,1 0 3-15,0-1-2 0,3 0-7 16,1 3-4-16,1-2 0 0,3 3-9 15,0 0-1-15,4-1 2 0,-1-2-8 16,2 1 2-16,1-2 1 0,3-1-5 16,-2-3 3-16,2-3 3 0,1-1-5 15,-1-3 3-15,1-3 2 0,1-1-6 0,5-2 2 16,-4-1 2-16,3-2-4 0,0-3 0 16,0 0 3-16,-1-3-5 0,1-1 2 15,-1-2 2-15,1-2-5 0,-2-1 3 16,3 0 0-16,-5-4-7 0,2 3 0 15,1-2 0-15,-4-1-8 0,-4 0 1 16,0 1-2-16,-6-3-2 0,-3 1 2 16,-3 1 6-16,-3 0-3 0,-5 4 4 0,0 2 5 15,-5 2-4-15,1 5-1 0,-2 4 2 16,2 5-5-16,-1 0 3 0,3 4 3 16,0 2-5-16,1 3 6 0,1 0 5 15,0 0-3-15,0 0 1 0,2-1-1 16,2-1-15-16,0-2-9 0,3 1-16 15,2-3-23-15,2-2-76 0,0-1 1 0,1-1-7 16,4-2-83-16,0-4 43 0</inkml:trace>
  <inkml:trace contextRef="#ctx0" brushRef="#br0" timeOffset="439368.9243">5001 14218 243 0,'1'0'175'0,"-1"0"-71"16,0 0 17-16,-1 0-31 0,2 0-32 16,-2 0-4-16,1 0-11 0,-2 2 0 15,0 0 1-15,1 2-8 0,-3 4-2 0,0 2-2 16,1 2-13-16,1 1-2 0,-2 2-3 15,2 2-7-15,-1 0 3 0,1 3 3 16,0 2-6-16,-1 0 2 0,2 1 1 16,-2 0-5-16,5-2 3 0,-4 0 5 15,0-1-6-15,3 1 2 0,0 0 2 16,3 0-6-16,0-1 2 0,0 0 1 0,2-3-8 16,2-3 1-16,1-1 3 0,1-4-5 15,3-5 2-15,3 0 4 0,2-4-6 16,-1-3 2-16,-1-4 3 0,1-2-7 15,0-4 2-15,-3-1 2 0,1-3-7 16,1-1 4-16,-2-4 2 0,0 0-5 16,-1-3 3-16,-1 0 4 0,-2-2-5 15,-1-2 4-15,-1-4 2 0,-4 1-4 0,-4-2 2 16,0 0 1-16,-4 4-4 0,-3 2 3 16,-2 5 0-16,-1 5-4 0,0 7 0 15,-1 3 0-15,1 4-6 0,0 3-1 16,0 1 1-16,-2 1-4 0,0 3 2 15,-1 2 5-15,1 3-6 0,0 6 5 16,0 1 2-16,2 2-10 0,1 2-9 16,0-2-11-16,1-5-33 0,2-3-70 0,2-5-25 15,4-5 6-15,3-1-109 0,0-11-34 16</inkml:trace>
  <inkml:trace contextRef="#ctx0" brushRef="#br0" timeOffset="440285.6915">5523 14172 271 0,'0'0'135'0,"0"-1"-64"16,0-1 20-16,-2 1-36 0,1 1-37 0,1-1-9 15,0 1 1-15,0 0-4 0,1 0 8 16,-1-2 13-16,2 2 0 0,-1 0 11 15,-1 0 10-15,1 0-1 0,-1 0 0 16,0 0-1-16,0 2-12 0,2-1-4 16,-2 0-5-16,0 1-11 0,-3 0-4 15,2 2 2-15,-2 1-7 0,2 2 4 16,-3 3 4-16,0 3-2 0,-1 1 3 0,2 4 6 16,-3 0-4-16,1 3 6 0,0 1 1 15,-1-2-4-15,1 2 3 0,0 0 2 16,0-3-7-16,0-1-1 0,1-1 1 15,0-3-8-15,3-2-3 0,1-2 1 16,0 1-7-16,1-2 0 0,2-3 4 16,-1 2-6-16,3 0 2 0,2-2 5 0,1-1-6 15,1 2 5-15,0-2 2 0,0 0-4 16,1 1 2-16,0 0 4 0,2-3-7 16,2 0 2-16,0-3 1 0,-1 0-4 15,4-4 0-15,2 2 3 0,-1-2-5 16,0-1 3-16,3-2 2 0,-4 2-5 15,-1 0 1-15,-1-2 3 0,-1 3-9 16,-1-1-3-16,-2 5 0 0,-3-1-10 0,0 0-7 16,-3 3-2-16,-1 1-11 0,0-1-2 15,-3 0-1-15,-1-1-13 0,0 2-12 16,-1-1 33-16,-2-2-134 0,0 1 69 16,0 1-58-16,-3 0-425 0</inkml:trace>
  <inkml:trace contextRef="#ctx0" brushRef="#br0" timeOffset="440652.9772">5747 14172 493 0,'-5'0'192'0,"0"-1"-101"15,1 1 54-15,1-2-82 0,3 2-47 0,-1 0-7 16,0 0 3-16,-2 2-5 0,2 0 3 15,-2 3 6-15,1 4 1 0,-2 4 6 16,1 7 3-16,1 4-5 0,-1 4 2 16,0 5 1-16,2 1-9 0,-1 4-2 15,0-2-1-15,-3 1-9 0,1-1-2 16,-2 2 4-16,1-5-9 0,-3 1-10 16,0-2-13-16,2-5-6 0,1-8-144 0,-1-4 74 15,3-8-91-15,0-4-491 0</inkml:trace>
  <inkml:trace contextRef="#ctx0" brushRef="#br0" timeOffset="446683.9785">8296 15066 342 0,'0'-1'155'16,"-2"1"-84"-16,3-4 34 0,-2 3-56 16,1-2-28-16,1 3-13 0,-2 0 6 15,1-1 7-15,-2 1 3 0,4 0 5 0,-1 0 8 16,-2 0-5-16,-1-1 0 0,4 3-2 16,-2 0-11-16,0 0-3 0,-2 1-2 15,0-1-10-15,0 5 0 0,1-1 0 16,-1 5-6-16,-4 0 3 0,0 3 3 15,0 1-4-15,-3-1 5 0,-3-1 7 16,0-2-1-16,1 1 5 0,-3-2 5 16,-2 0-3-16,2-1 2 0,0 3 3 0,-2 1-8 15,3 0-1-15,2 1 0 0,-1-1-8 16,2 0-1-16,1-2 1 0,2-2-7 16,1-2 3-16,1-1 1 0,2 1-4 15,2-3 2-15,0-1 4 0,1 0-4 16,2-3 3-16,5 1 6 0,2-2-1 15,4 1 3-15,3-1 5 0,4-2-4 16,0 1 3-16,2-2 2 0,1 0-9 0,3 1-1 16,0 2 1-16,1 1-7 0,-2 1 1 15,0 3 1-15,1 4-5 0,0 0 4 16,-3 2 3-16,0 2-5 0,-3 0 3 16,-4 4 4-16,-1-2-5 0,-4 4 1 15,-1-4 4-15,-3 2-6 0,-2-1 3 16,-2 1 5-16,-3-5-7 0,0 5 3 0,-3-2 3 15,-1 0-7-15,-2 0 1 0,-2 2 3 16,-1-2-6-16,0-1 2 0,-3 1 2 16,2-1-4-16,-3-3 4 0,-1 2 4 15,-1-1-7-15,-4 1 3 0,3 0 2 16,-1-2-5-16,1-4 1 0,0 1 3 16,4-3-7-16,-1-3 4 0,0-1 2 15,-2 0-4-15,2 0 2 0,-2 0 4 0,-1-1-7 16,1 1 3-16,0-3 3 0,1-1-7 15,3 0 4-15,-1-1 2 0,-1-3-4 16,2 2 1-16,-2-3 2 0,-2-1-5 16,1-1 1-16,1 1 2 0,3 0-7 15,0-1-1-15,1 2 1 0,2 0-10 16,1 2-6-16,-1-1-6 0,0 1-22 16,0 0-17-16,1 0-20 0,-1 0-109 0,2 1-5 15,0 0-1-15,2 2-109 0,1-1 3 16</inkml:trace>
  <inkml:trace contextRef="#ctx0" brushRef="#br0" timeOffset="447194.2104">8233 15096 297 0,'1'-6'105'0,"2"-2"-62"0,1 1 32 16,1 1-48-16,0 2-29 0,2 0-2 16,-2 3 10-16,0 0 7 0,-3-1 18 15,1 4 16-15,-2-2 5 0,2 2 11 16,1 1 15-16,0 2-3 0,1 0-3 15,1-1-7-15,1-3-13 0,-1-1-6 16,2 0-5-16,0 0-16 0,1-2-9 0,3-1-1 16,3 1-9-16,-2-1-2 0,1 3 3 15,1-1-7-15,-2-2 1 0,0 2 6 16,-1-2-5-16,0 2 3 0,1 0 4 16,2-2-5-16,-1 2 2 0,2-2 2 15,1-1-6-15,-1 0 1 0,-1 3 4 16,1 0-9-16,-2 1-17 0,-3-1 419 15,-2 2-588-15,-6 5 266 0,-3 2 97 16,-5-5-1928-16</inkml:trace>
  <inkml:trace contextRef="#ctx0" brushRef="#br0" timeOffset="450800.0254">10095 15100 83 0,'-2'2'110'15,"1"1"-59"-15,-3-2 8 0,4 1-3 16,0-1-30-16,1 0-6 0,-1 0-4 15,-1-1 6-15,1 2 11 0,1-2 1 0,-1 0 6 16,0 0 7-16,0 0-1 0,0 1 0 16,0-1 4-16,0 3-7 0,-1-1-1 15,1 0 1-15,-2 1-11 0,1 3-3 16,-1 0 2-16,0 3-9 0,0-1 1 16,-1 1 4-16,-2-2-5 0,2 0 4 15,-1-2 4-15,2 2-4 0,-1 0 1 16,3 5 1-16,-2 2-7 0,-1 4-1 0,2 1 0 15,-3 3-8-15,-1 2-1 0,0-1 2 16,1 3-5-16,-1-3 1 0,1 2 3 16,1-4-5-16,-3-3 0 0,-1-1 4 15,1-2-5-15,1-4-1 0,-3-2 3 16,4 0-6-16,-1-5 0 0,2-3 4 16,3 0-6-16,2-1 3 0,-2-1 5 15,4-3-6-15,-2-1 2 0,-1-5 4 0,1-3-7 16,2-3 3-16,-1-2 1 0,4-5-7 15,2 0 2-15,3-2 4 0,-3-4-7 16,1-1 3-16,0-1 2 0,2 0-5 16,-2 3 1-16,0 5 4 0,3-3-6 15,0 1 3-15,0 0 3 0,1-6-5 16,0 2 2-16,1 6 4 0,1 1-6 16,-1 4 1-16,0 6 4 0,-1 5-6 0,-1 4 1 15,0 3 3-15,-1 0-7 0,-1 3 3 16,-1 4 3-16,2 1-5 0,-3 1 3 15,-1 0 3-15,1 3-2 0,-1-3 2 16,-2-1 2-16,0-1-4 0,1 4 2 16,-1-4 3-16,0 2-5 0,-1 0 1 15,-1 2 3-15,-1 0-4 0,0 2 2 0,0 4 2 16,-2 0-5-16,-1-3 3 0,0 1 2 16,-1 2-3-16,-1 0 2 0,-2 5 2 15,1 2-3-15,-1 1 1 0,-1-1 3 16,-1 1-5-16,2-2 3 0,-1-1 1 15,0-3-3-15,1 1 1 0,2-6 2 16,-3 0-6-16,3-4 4 0,0-2 1 16,0-4-5-16,0 1 3 0,2-4 1 0,0 1-6 15,0-1-1-15,0 0 0 0,0 0-11 16,0 1-2-16,0-2 0 0,0 1-10 16,0-1-2-16,0 0-3 0,1 1-14 15,-1 1-6-15,0-2-17 0,0 0-86 16,0 0-13-16,-1 0 9 0,0-2-100 15,-2 1-32-15</inkml:trace>
  <inkml:trace contextRef="#ctx0" brushRef="#br0" timeOffset="451548.7013">10182 15306 296 0,'-2'0'98'0,"4"0"-51"0,-4 0 33 16,2 0-48-16,-1-1-15 0,1 0 2 16,0-2 7-16,-1 0-3 0,0 0 5 15,-1 1 5-15,2 1-4 0,-1 0 2 16,1-1 2-16,-1 2-4 0,1 0 3 0,0 0 2 16,-2 2-7-16,1-1-1 0,0 2-1 15,-2 0-12-15,1 1-2 0,0 0-1 16,0-1-6-16,1-1 2 0,-2 0 6 15,2 0-5-15,-2-2 5 0,1 1 2 16,-1-2-5-16,0 0 2 0,2-2 4 16,0 1-9-16,1 0 4 0,-1 0 3 15,1 2 1-15,-2-1 4 0,2-1 5 16,-1 2-4-16,1-1 3 0,0 1 2 0,0-1-7 16,0 1-2-16,1 0-2 0,-1 0-10 15,0 1 1-15,2-1-2 0,0 1-4 16,-1-1 0-16,3 0 3 0,1 0-4 15,1 0 3-15,1-1 2 0,1 0-3 16,2-1 1-16,-1-1 3 0,3-1-3 16,-2-3-1-16,2 1 5 0,-2-2-5 0,1 3 0 15,-1-2 4-15,-2 5-6 0,-2-2-1 16,0 1 3-16,0 2-9 0,-3 0-8 16,-1 0-4-16,0-2-17 0,-2 2-14 15,2-1 14-15,-1 1-143 0,0 0 71 16,2-2-68-16,-2 1-454 0</inkml:trace>
  <inkml:trace contextRef="#ctx0" brushRef="#br0" timeOffset="452681.2267">10723 15117 249 0,'-1'-2'242'0,"-2"1"-126"0,2 0 15 16,-2-2-22-16,2 2-70 0,0-2-24 16,1 2-11-16,-2 0 5 0,1 1 5 15,0 0-3-15,-2 0 6 0,1 2 5 16,-1 0-6-16,2-1 0 0,-3 1-2 15,0 1-8-15,-1 1 1 0,0 0 1 16,0 2-6-16,-2 1 2 0,0-1 3 16,0 3-4-16,-3-1 1 0,1 1 5 0,-2-1-2 15,1-1 1-15,-4 0 7 0,2-1-4 16,-3 2 6-16,2 1 5 0,4 1-2 16,1 3-1-16,2 0 4 0,2 1-6 15,1 0 0-15,-1 2 0 0,2-2-10 16,-1 3 1-16,3 0 2 0,0 2-8 15,3 2 2-15,-3-1 2 0,2 1-5 0,4-2 2 16,-1-2 1-16,0-3-4 0,1-4 2 16,2-1 3-16,0-2-6 0,2-2 1 15,4-1 3-15,1-2-5 0,-1-2 3 16,2 0 4-16,1-3-7 0,0 0 4 16,1-3 3-16,0-5-6 0,1 1 1 15,-1-4 1-15,0-6-6 0,1 0-1 16,-1-3 0-16,-2-2-9 0,0 1 3 0,-2-1 1 15,-2 2-6-15,-3 2 3 0,-3-1 4 16,-2 4-6-16,-2 3 5 0,-2 2 1 16,-1 1-5-16,-1 6-1 0,-5-2 1 15,-2 1-6-15,-2-1 4 0,0 0 2 16,-3 2-7-16,0-1 3 0,0 3 4 16,1 2-4-16,-3 0-1 0,2 2-2 15,3 0-16-15,0 2-21 0,0 0-59 0,3 1-25 16,0 1 13-16,0 0-105 0,3 1-23 15</inkml:trace>
  <inkml:trace contextRef="#ctx0" brushRef="#br0" timeOffset="453631.5014">11098 15024 365 0,'0'0'125'16,"-1"0"-66"-16,1 1 40 0,0-1-63 16,1 3-22-16,-2-1 4 0,1 2 10 0,-1 3-1 15,2 2 7-15,-1 1 7 16,0 4-3-16,1 2-1 0,-1 4-4 0,-1 2-12 16,2 0-2-16,-2 0 2 0,-2-1-6 15,2-2 1-15,-4 5 6 0,4 2-3 16,-2-1 4-16,0-1 2 0,1-1-7 15,3-7-1-15,-2-3 1 0,1-4-11 16,-1-5-3-16,1-4 3 0,-3 0-5 0,6-7 0 16,-3-3 6-16,2-3-6 0,1-4 4 15,1-6 2-15,-4-2-7 0,3 1 2 16,3-2 2-16,-3 4-7 0,3 2 3 16,-3-4 3-16,1 0-5 0,-2-3 1 15,0-5 3-15,-1-1-5 0,2 4 2 16,0 3 2-16,3 5-6 0,2 5 2 15,2 3 4-15,3 4-5 0,-1 1 0 0,-2 3 5 16,3 4-5-16,-4 1 0 0,2 0 3 16,0 5-4-16,-2 0 1 0,-3-1 4 15,3 4-6-15,-4-3 3 0,1 0 5 16,-1 0-6-16,1 3 1 0,-2-2 4 16,1-1-5-16,-2 4 0 0,-1-1 4 15,0 1-5-15,-1 0 3 0,0 0 4 16,0 0-7-16,-2 0 3 0,2-1 5 0,-1 1-4 15,-2-1 0-15,1-2 3 0,-1 1-5 16,-2-2 2-16,3 1 4 0,-3-1-5 16,-1 2 0-16,-1-2 4 0,-2 3-4 15,-2-3 2-15,-1 3 3 0,0-1-7 16,2 1 2-16,-3 0 4 0,4-2-4 16,1 1 1-16,1-4 4 0,1-1-6 15,3 0 3-15,0-2 2 0,1 2-6 0,2-2 2 16,1 1 4-16,3 0-6 0,3 2 2 15,2-2 3-15,3 2-3 0,1-2 1 16,3 3 4-16,0 0-6 0,1 2 1 16,-2 2 5-16,1 3-6 0,-3 4 2 15,-1 1 3-15,-4 2-5 0,-1-1 3 16,-4 3 2-16,-4-1-5 0,0-2 4 16,-4 1 1-16,-3 1-5 0,0 0 4 0,-4-3 1 15,0-1-4-15,-3-2 2 0,-1-3 0 16,0-2-2-16,0-3 0 0,-1 0 4 15,-1-1-7-15,1-4 0 0,-2-1-5 16,1-2-13-16,0 0-7 0,0-5-9 16,2-1-20-16,2-3 58 0,0 1-172 15,4-5 82-15,6 2-33 0,0-4-567 16</inkml:trace>
  <inkml:trace contextRef="#ctx0" brushRef="#br0" timeOffset="454181.769">11516 14912 578 0,'6'-5'183'0,"3"-2"-111"0,2-2 60 15,3 3-117-15,1-1-35 0,1 2-1 16,-1 4-9-16,-5 2 1 0,2-1 12 15,-4 4 6-15,-1 1 11 0,1 3 3 0,-1 1-5 16,-4-3 4-16,1 2 7 0,0 1-5 16,-1 0 3-16,1 0 5 0,-2 3-5 15,1-3 3-15,-3 1 4 0,-3 2-6 16,-1 2 1-16,-1 3 6 0,-1 1-8 16,-2 1 5-16,-4 0 4 0,2-1-5 15,-3-1 0-15,-2 2 7 0,-2-2-5 16,2 0 5-16,-2-3 4 0,0-2-6 15,4-1 5-15,4 1 4 0,4-1-7 0,1 2 1 16,4-1-2-16,0-2-6 0,3-1 1 16,3 0 0-16,2-1-6 0,3-2 1 15,2-2 2-15,0 0-3 0,3-4 1 16,-5 2 2-16,3-4-6 0,-3 1 0 16,0-3 5-16,2 1-9 0,-1 1-13 15,-1-1-8-15,2-1 145 0,-4 1-307 0,3-4 142 16,1-2-13-16,-11-1-1037 0</inkml:trace>
  <inkml:trace contextRef="#ctx0" brushRef="#br0" timeOffset="455530.8399">12062 15218 213 0,'4'-2'135'0,"0"-1"-54"15,-1 2 18-15,0-2-25 0,1 3-17 16,1-1-10-16,-3 1 2 0,0 0 1 15,0-1-11-15,-1 2-1 0,1-1-2 16,-2-1-12-16,2 1-1 0,2 1 1 16,-1-1-1-16,3 1 5 0,0 1 5 0,3-1-4 15,0 3 0-15,0 0 2 0,3-2-10 16,2 1-1-16,-4-1 1 0,3 0-8 16,0-1 1-16,0-1 3 0,1 0-7 15,4-1 1-15,1-1 0 0,5-1-6 16,0-1 2-16,2 0 1 0,1 0-5 15,3-1 1-15,1 2 4 0,-1 1-6 16,3-1 0-16,0 1 4 0,-1-1-6 16,2 2 1-16,1 1 2 0,1-2-5 0,1 2 2 15,3-1 3-15,0 1-6 0,3 0 3 16,-3 0 3-16,2-1-4 0,-5 1 1 16,2-1 3-16,-3 1-5 0,0 0 2 15,-1 0 2-15,-1 0-4 0,-1 0 1 16,-1 1 3-16,1 0-7 0,-4 0 1 15,-2 1 2-15,-5-1-7 0,-4 0-2 16,-4 1 1-16,-5-2-11 0,-1 0-3 0,-1 1 0 16,-1 0-8-16,-5-1-3 0,1 1-6 15,-4 1-11-15,2-1-3 0,-5-1-7 16,1 1-28-16,-3 2-67 0,-2-1 35 16,-9 1-56-16,-7-3-239 0</inkml:trace>
  <inkml:trace contextRef="#ctx0" brushRef="#br0" timeOffset="457501.5646">13800 14372 317 0,'0'1'131'0,"-2"-2"-75"0,4 1 34 16,-4 0-59-16,4 2-27 0,-2 0-1 16,1-1 3-16,-1 0 13 0,2 2 13 15,-2-1 8-15,2 2 13 0,-1 0 12 16,0 4-4-16,1-2-4 0,-2 2-2 16,0 2-12-16,-2 1-5 0,4-1-6 15,-2 0-13-15,0 4-2 0,0 1-2 0,0 1-7 16,1 4 3-16,-1 4 6 0,0 1-1 15,1 4 7-15,-1 1 4 0,0-2-1 16,-2 3 0-16,-1 4 2 0,2 2-10 16,-3 6 0-16,-1 5-1 0,-2-2-6 15,2 0 3-15,0-1 3 0,-2 2-1 16,4-1 4-16,-4 1 2 0,1-4-2 16,-1 5 5-16,-2 0 2 0,2 0-5 0,-1 2-4 15,0-1 3-15,-1-7-5 0,1 1 0 16,-2-4-3-16,1 0-8 0,0 0 0 15,1-1 5-15,-1-6-6 0,3 0-3 16,-1-1 4-16,2-3-5 0,1 3-1 16,0 0 5-16,1-3-7 0,1-2-1 15,1-3 8-15,0-3-8 0,1-3 0 16,0-2 6-16,1-2-8 0,0-2-1 0,-1 1 5 16,0 1-8-16,0-1 1 0,0-1 5 15,-1 1-6-15,1 1 2 0,-3-3 5 16,2 0-4-16,1 2 2 0,-2-3 4 15,-1-1-4-15,0-3 1 0,2-3 3 16,0 1-4-16,1-2-2 0,0 1 2 16,1-2-11-16,-1-3-5 0,0 2-7 15,0-6-19-15,0 1-18 0,-1-6 257 0,1 1-420 16,0-4 188-16,0 0 40 0,-1-7-1369 16</inkml:trace>
  <inkml:trace contextRef="#ctx0" brushRef="#br0" timeOffset="460014.1251">13754 14416 454 0,'2'0'226'0,"-1"0"-114"0,-1-3 38 0,3-1-86 16,3 0-38-16,2-2-28 0,2 2-5 16,4-3 0-16,-2 4-6 0,1 0 5 15,0 0 11-15,1 3-1 0,1-1 4 16,-1 1 6-16,7 1-3 0,1 1 5 16,2-2 5-16,1-2-4 0,5-1 2 0,-1-1 4 15,1-3-9-15,5 0 0 0,1 0 0 16,1 2-8-16,3 1 2 0,3 0-1 15,-2 2-5-15,-1 2 0 0,1 0 3 16,-4 2-4-16,1-1 2 0,-1 2 2 16,3 1-5-16,-1 1 1 0,2 0 6 15,-1 0-5-15,1 1-1 0,0-1 3 16,-1-3-5-16,2 2 4 0,0 0 2 16,-1-1-7-16,-1 0 3 0,0 1 4 0,-1-1-5 15,-2-3 3-15,0 0 1 0,-3 0-4 16,1 1 1-16,-3 0 4 0,1-1-5 15,0 0 2-15,-1 3 2 0,0 0-4 16,-1-1 1-16,0 3 4 0,0 1-4 16,0-1 2-16,-1-3 3 0,-2 2-5 15,-3-4 1-15,-5 0 4 0,4 0-6 0,-3-1 2 16,1 0 4-16,0-3-7 0,1 1 3 16,-5-1 4-16,1 0-6 0,0 2 2 15,1-1 4-15,1 1-6 0,1 0 2 16,0 0 4-16,2-1-5 0,0-2 4 15,-1 1 5-15,0 3-6 0,0-2 4 16,-1 2 3-16,0 0-6 0,-1 1-1 16,-2 1 3-16,0-1-6 0,-2 0 1 15,0 0 1-15,-4-3-3 0,0 3 1 0,-2-1 6 16,1 0-5-16,-4 0 6 0,3-3 8 16,1 2-1-16,-1 1 3 0,5-3 4 15,3-1-5-15,-1 3 0 0,0-2-1 16,3-3-9-16,-3 2-2 0,-1 0 1 15,1-2-5-15,-2 2 1 0,0 1 3 16,-2-1-4-16,0 1 1 0,-1 1 5 0,-1 0-4 16,-1-1 2-16,0 2 6 0,-1 0-2 15,0 0 4-15,2-1 4 0,-1-1-6 16,4 2 1-16,-1-2 3 0,5 0-8 16,1-1-1-16,1 0 1 0,-1-2-7 15,0 2 2-15,1 1 2 0,-2 2-5 16,1-1 2-16,-1 2 4 0,-2-2-6 15,0 1 3-15,3-1 4 0,-3-1-6 16,2 3 2-16,-1-2 4 0,0 2-7 0,-4-2 3 16,-1 2 4-16,-1 0-6 0,1 1 2 15,-3-2 4-15,0 2-6 0,2-1 3 16,1 0 3-16,-1 0-6 0,0-1 3 16,4 1 3-16,1-2-6 0,1 2 3 15,0-1 3-15,1-2-5 0,2 1 2 0,-5 1 1 16,1-1-4-16,-3 2 1 0,2 1 3 15,-2-2-5-15,-1 2 1 0,-1 0 3 16,-2 2-4-16,-2-1 3 0,1 0 3 16,0-1-6-16,0 0 2 0,1 0 5 15,-1 0-6-15,3 0 2 0,-1-1 4 16,-2 0-6-16,4-2 2 0,0 2 5 16,-3 0-8-16,3-2 2 0,0 2 5 15,-3-1-7-15,3 0 2 0,0 1 4 0,-3 1-5 16,2 0 1-16,-2-2 4 0,-1 2-6 15,-2 0 3-15,-1 0 3 0,-1 0-5 16,1-1 1-16,-1 1 5 0,2 0-7 16,2 0 3-16,-1 0 3 0,3 0-5 15,-1 0 2-15,-1 0 3 0,1 0-5 16,-1 0 1-16,2-1 2 0,-4 1-2 16,1 0 0-16,-3 0 2 0,-1 1-6 15,-3 0 0-15,-1 1 3 0,0 1-4 0,-2 1 0 16,-2 1 4-16,0 1-3 0,0 1 3 15,0 1 5-15,0 1-4 0,1-1 2 16,-1 0 5-16,-2-2-6 0,4 2 2 16,-2-3 4-16,1 1-6 0,1 1 2 15,-1 0 2-15,1 2-7 0,-1 2 3 0,-1 2 2 16,2 2-6-16,-2 2 4 0,-1 0 1 16,1 3-3-16,-1 1 2 0,-2-2 2 15,1 3-4-15,-2-3 2 0,2 0 2 16,-1 0-5-16,1 3 4 0,1-2 1 15,1 4-5-15,-1-1 3 0,-1 0 2 16,0 0-4-16,-1-2 1 0,1-3 4 16,0 0-7-16,-2-1 2 0,0 2-1 0,-1 3-4 15,0 4 1-15,-3 2 2 0,5 3-5 16,-4 0 3-16,5-3 4 0,-3 2-2 16,3-3 3-16,-1 3 3 0,1-2-4 15,-2 4 2-15,3-2 2 0,0 1-4 16,-1-4 2-16,4-4 3 0,1-2-5 15,-1-2 1-15,0-2 4 0,2 2-5 16,-2 4 2-16,1 0 2 0,1 1-4 0,-1 3 1 16,1-3 3-16,1-1-5 0,-2 2 2 15,1-2 4-15,-4-2-6 0,-1-1 2 16,4 1 4-16,-3 0-5 0,-1 0 1 16,3 3 4-16,4-2-5 0,-1 0 2 15,-1-2 4-15,-1-1-6 0,3 1 1 16,-2-1 5-16,0-6-6 0,0 0 2 15,-1-3 3-15,0-1-5 0,-2 0 4 0,-1 0 5 16,2 3-6-16,2 1 4 0,-3 0 3 16,0 1-6-16,1 0 1 0,0 1 4 15,-1-2-9-15,-4 3 2 0,3-1 3 16,2 2-6-16,-3-5 3 0,1 2 3 16,0-3-5-16,1 0 2 0,1-2 4 15,0 2-7-15,2-2 3 0,2-2 3 16,-1 1-4-16,0-3 2 0,1-3 5 0,-1 2-6 15,0 0 3-15,0 0 3 0,1-3-5 16,-4 2 1-16,4-2 3 0,-2 0-7 16,-2 1 3-16,2 0 3 0,-1 1-6 15,1 2 3-15,1 1 5 0,-1 0-5 16,-1 0 4-16,0-1 5 0,1-2-5 16,-1 2 3-16,-2 1 3 0,-1-2-8 15,0 0 2-15,0 0 2 0,-1-2-7 0,1 2 0 16,0-2 3-16,-2 0-6 0,-2 1 2 15,-2-3 3-15,-2 0-6 0,0 0 1 16,-3 1 4-16,-1-1-4 0,-2 0 1 16,-1 0 3-16,0 3-5 0,-1 1 4 15,-4-2 3-15,0 2-5 0,-3 0 2 16,0 1 2-16,-2-2-5 0,-2 2 3 16,0-3 3-16,-3 3-9 0,0-1 1 0,-2 0 1 15,-6-3-8-15,-4 1-3 0,0-2 2 16,-7 2-7-16,-3 1 3 0,3 3 5 15,-3 2-3-15,-3 1 5 0,6 3 8 16,2-2-3-16,0-1 5 0,5 0 6 16,2-2-5-16,-2-2 3 0,-1-3 2 15,1 1-4-15,-1-3 1 0,2 0 3 0,0-1-8 16,0-3 2-16,1 0 3 0,1-4-5 16,-4-1 1-16,2 0 3 0,-3 3-4 15,-1-2 1-15,-1 4 3 0,-1 1-5 16,-6 2 1-16,-1 1 2 0,1 0-5 15,-1 3 2-15,4-1 4 0,0 2-5 16,5-1 3-16,0-2 4 0,4-1-5 16,-5 0 2-16,2 0 4 0,0-3-7 0,-2 1 3 15,0-2 2-15,2 0-5 0,4 2 2 16,-2-1 4-16,-2 2-5 0,-2 1 0 16,-7 0 4-16,-2 4-7 0,-3-2 3 15,3 6 3-15,-1 0-5 0,6 1 2 16,8 0 4-16,2 0-4 0,9-2 3 15,2-1 2-15,3-3-5 0,0-1 2 16,2-2 3-16,0-2-6 0,3 1 3 0,1-1 2 16,2-1-1-16,1 0-3 0,1 0-9 15,0-1-18-15,2-3-16 0,-1-1-12 16,1 1-83-16,0-2-61 0,0-2 28 16,2 4-89-16,2-1-202 0</inkml:trace>
  <inkml:trace contextRef="#ctx0" brushRef="#br0" timeOffset="461212.6114">15673 14355 410 0,'-2'0'145'15,"2"-3"-79"-15,-1 2 49 0,1 0-79 16,0-1-17-16,0 1 1 0,0 1 1 16,-2 1 7-16,2 2 8 0,-1-2 3 15,-2 5 9-15,1-3 3 0,1 4-10 16,-2-1-2-16,0 2 1 0,2-2-11 15,-1 2-7-15,0 0-2 0,1 0-11 0,-2 1-2 16,2-2 0-16,1 5-8 0,0-4 2 16,-1-1 3-16,-2 4-6 0,3 0 3 15,0 1 4-15,-4 1-5 0,1 4 2 16,-3 3 5-16,0 2-3 0,-3 1 4 16,-1 6 5-16,1-2-3 0,1-4 2 15,-1 4 4-15,2 4-6 0,2 2 1 16,0 5 4-16,-1 3-5 0,2-1 3 0,1-4 6 15,1-2-5-15,-1-1 0 0,2-2 4 16,-1 5-9-16,1 2 1 0,0-4-2 16,-2-3-9-16,2 0 3 0,-4-2 1 15,0 0-5-15,0 5 2 0,1 6 3 16,-3 1-6-16,1 3 3 0,-2-2 3 16,0 1-6-16,-2-1 1 0,2 3 6 15,1-1-6-15,1-4 4 0,0-4 2 0,0-3-6 16,0-4 5-16,1-3 3 0,1 2-6 15,4 1 1-15,-2-1 3 0,2-3-6 16,1 0 4-16,-2-2 1 0,1-3-6 16,-2-1 3-16,-4-3 3 0,1-1-6 15,-2 2 3-15,1 1 1 0,-3 0-4 16,3 5 3-16,-1-1 2 0,-2 0-4 16,3-3 1-16,-2-1 3 0,3-4-4 0,0-3 2 15,2-5 2-15,0-2-8 0,2-1-3 16,1-2-2-16,1-1-20 0,-1-3-8 15,3 0-15-15,1-4 424 0,0-2-581 16,0-3 247-16,-3 1 156 0,-1-1-1927 16</inkml:trace>
  <inkml:trace contextRef="#ctx0" brushRef="#br0" timeOffset="462979.0955">15846 14890 116 0,'1'0'138'16,"-1"0"-21"-16,0 0-10 0,0 0 0 16,0 0-30-16,0 0-18 0,-1 0-11 0,1-1-18 15,1-1-8-15,-1 1-4 0,-1 1-10 16,1-1-1-16,0 2 5 0,-1-1-5 15,0 3 3-15,-1-2 4 0,0 0-3 16,-1 2 1-16,1-2 5 0,0 0-6 16,0-1 3-16,0 0 3 0,1 4-6 15,-4 0 1-15,0 1 3 0,-2 0-6 16,0 3 3-16,-2-2 4 0,1 2-4 0,0-1 3 16,0 0 6-16,2 0-2 0,-2 2 6 15,2 2 6-15,-2 0-5 0,2 0 2 16,0 1 6-16,0 1-6 0,2 0-1 15,0 0-2-15,2 1-7 0,-1-1 0 16,3-2-2-16,-1 0-6 0,1-1 2 16,0 0 1-16,4 2-5 0,0-2 4 15,2 2 0-15,2-1-3 0,1-3 2 0,0 0 1 16,1-3-5-16,2 0 1 0,3 2 1 16,-1-2-3-16,1 0-1 0,0 1 1 15,-1-3-4-15,-3-1 1 0,1-2 3 16,1-1-7-16,-1 1 1 0,1-4 0 15,-2 0-10-15,1-1-8 0,0 0-12 16,-2-1-26-16,-2-2-7 0,-2-4 2 16,-1-3-157-16,-5-3 74 0,-1-1-61 0,-4-2-537 15</inkml:trace>
  <inkml:trace contextRef="#ctx0" brushRef="#br0" timeOffset="463578.1854">16118 14802 535 0,'0'0'282'16,"1"-1"-133"-16,-1-4 41 0,6 1-85 16,-1-1-58-16,4-2-31 0,0 1-7 15,1 2-11-15,-2 0 1 0,0 3 3 16,-5 1-4-16,3-1 2 0,0 2 5 16,2 0-6-16,1 2 2 0,0-1 2 15,0 1-4-15,0 2 1 0,0-1 4 0,0 1-6 16,-1 1 1-16,1 1 4 0,-3-2-5 15,1 4 0-15,-2-1 5 0,-1 0-6 16,-1-1 2-16,0 2 3 0,-3 2-5 16,0-2 2-16,-1 2 5 0,-2 3-6 15,-1 1 2-15,-3-5 3 0,-4 5-5 16,1 0 3-16,-4-1 3 0,-2 0-5 16,0 4 1-16,-1-3 4 0,1 2-4 0,1 0 3 15,2 1 5-15,4-3-5 0,2 3 4 16,4-3 2-16,1-1-3 0,2 0 1 15,0-1 2-15,2-4-7 0,0 1 3 16,3-3 1-16,2-1-5 0,1-2 3 16,-1-1 4-16,1-1-4 0,0 2 4 15,1-1 5-15,0-1-2 0,1 1 3 16,2-2 2-16,-2-1-7 0,2 0 0 0,0 0 1 16,0-1-8-16,0-2-1 0,-1 1 3 15,1-1-9-15,-2 0-5 0,-1 1-6 16,0 1-19-16,-2-3-21 0,0 1 39 15,-1-2-203-15,-1-3 97 0,-1-1-78 16,1 0-640-16</inkml:trace>
  <inkml:trace contextRef="#ctx0" brushRef="#br0" timeOffset="464228.2848">16693 14773 425 0,'-5'2'225'0,"0"-1"-112"0,1 2 39 0,1-3-73 16,1 1-37-16,-1-1-21 0,-1-1-16 16,0 2 1-16,-1-1 5 0,-1 0-6 15,2 3 0-15,0-1 5 0,1 4-8 16,0 0 2-16,-3 0 1 0,1 1-6 16,0-1 1-16,0 1 2 0,-2-2-4 15,0 4 2-15,-2-1 3 0,0-1-5 0,-2 4 4 16,2 0 10-16,-1 0-1 0,2 2 7 15,-1-1 9-15,2 1 1 0,-2-2 5 16,1 0 4-16,-1 0-6 0,2-1-2 16,3 1 0-16,1 0-9 0,-1 2-1 15,4 1-2-15,-2-1-6 0,2 1-1 16,0 3 2-16,2-4-6 0,0-2-1 16,1 1 1-16,-1-1-4 0,2-2 0 0,2 0 3 15,0 0-5-15,0-2 0 0,2-2 5 16,2 0-5-16,1 0-1 0,-1-3 5 15,2-1-8-15,3-1-1 0,-3 0-5 16,-2-3-19-16,0 1-19 0,-1-1-5 16,-2-2-107-16,-1-3-50 0,2-2 26 15,0-2-108-15,-3-1-203 0</inkml:trace>
  <inkml:trace contextRef="#ctx0" brushRef="#br0" timeOffset="464794.4943">16819 14758 446 0,'2'0'309'0,"-1"0"-154"0,3-4 33 15,1-2-71-15,5-2-74 0,2 1-33 16,1-2-18-16,0 2-2 0,-3 3 0 16,-1 2-3-16,-1 2 8 0,1 0 8 15,-2 0-5-15,0 2 2 0,-2 2 1 16,0 1-3-16,-1 3 1 0,0 1 4 15,0 3-5-15,1 1 2 0,-3 1 4 16,0 0-5-16,-2 1 1 0,0-1 3 0,-3 1-5 16,-2 1 4-16,-1 1 3 0,-2 0-4 15,-2-2 2-15,-1 2 5 0,-2-3-2 16,-1 1 6-16,0-1 3 0,-1 2-3 16,-2 0 4-16,0 2 7 0,2 1-4 15,2-1 4-15,4 3 2 0,1-2-5 16,4 2-2-16,4-2 2 0,0-1-8 0,1-2-2 15,2-3-1-15,2-2-6 0,1-2 3 16,1 0 11-16,2 0-3 0,1 0 5 16,3 2 4-16,1-4-3 0,2-1 2 15,-1-3 0-15,1-1-11 0,0-1-3 16,1-2 0-16,0-1-9 0,0 0-10 16,0-2-5-16,-2 0-16 0,-1-1-11 15,-2-2-17-15,-1 4 405 0,-2-3-579 0,-3 0 257 16,-5 0 124-16,-1-1-1923 0</inkml:trace>
  <inkml:trace contextRef="#ctx0" brushRef="#br0" timeOffset="467976.7037">18894 14253 569 0,'2'0'259'15,"-4"-2"-141"-15,4-5 51 0,-2 3-111 16,2 0-42-16,2 0-35 0,-1 2-1 0,2 2 4 16,-3 0-3-16,0 2 13 0,-1 1 17 15,0 1 4-15,-1 4 8 0,-2 1 9 16,0 1-4-16,0 3 4 0,-2 5 3 15,1 0-9-15,2 8-1 0,0 1-2 16,-2 2-10-16,-1 4-1 0,2 4-1 16,-1-1-7-16,-2 7 2 0,2 2 5 15,0 0-3-15,-1 3 6 0,-4 3 9 0,0 2 0 16,0 1 8-16,-3 0 9 0,-1-3-4 16,5-5 1-16,-1-4 1 0,-1 0-10 15,4-4-5-15,-3 0-3 0,1-2-13 16,1 1-1-16,0-1 0 0,-1 3-9 15,1 2 1-15,-1 0 6 0,2-3-6 16,0-6 1-16,1 0 3 0,0-1-5 0,2-5 5 16,-2-2 3-16,-1 2-7 15,1-4 2-15,0-1 4 0,-1-3-4 0,1-3 1 16,3-2 2-16,-1-3-3 0,1-2-1 16,1-3 5-16,0 1-4 0,1-3-1 15,1 1 4-15,-2-1-7 0,1 1 3 16,0-2 5-16,0 1-7 0,1 1 1 15,0 0 4-15,1 1-4 0,-2 1 3 0,2 1 1 16,1-1-5-16,-3 3 2 16,1-1 3-16,1 2-5 0,-2-1 0 0,1 3 3 15,-1-1-3-15,-1 0 2 0,0-2 3 16,0 0-5-16,1-2 3 0,0-3 4 16,-1-1-6-16,2-1 2 0,-1 0 3 15,2-1-5-15,-2 2 2 0,3 0 3 16,0-1-3-16,0 0 1 0,-1 0 4 15,1-1-4-15,0-1 1 0,0 1 5 0,-1-1-8 16,-1 0 2-16,2 0 4 0,-1 0-8 16,-3 0 2-16,1 2 3 0,1-2-6 15,0 1 3-15,-2 0 3 0,2 0-5 16,-3-1 3-16,2 2 2 0,-2-4-5 16,-2 2 2-16,3 0 4 0,-1-1-5 15,1 0 2-15,0 1 5 0,0 0-5 0,1 0 5 16,1 0 3-16,-1 0-5 0,3-1 2 15,2 1 5-15,1-2-7 0,1 0 2 16,1-1 2-16,-2 0-7 0,1 1 1 16,1-1 2-16,0 2-7 0,1-2 4 15,1 2 2-15,0 1-6 0,2-1 4 16,1 2 4-16,6-1-5 0,0 0 2 16,2 0 2-16,0-1-5 0,4-3 3 0,0 0 3 15,1-1-6-15,1-1 3 0,3-2 2 16,1 0-6-16,3 0 4 0,1 2 1 15,0-1-6-15,3 2 3 0,-2 1 2 16,2 1-5-16,0 0 3 0,1 2 3 16,-3-1-6-16,4 2 3 0,-2 0 4 15,-3 2-4-15,0-1 0 0,1 0 2 16,-1-1-3-16,-2 0 2 0,2 0 4 16,-2 0-8-16,2-1 0 0,-3-2 5 0,2 2-6 15,-3-3-1-15,0-1 1 0,2 1-6 16,2-2 0-16,-1-1 6 0,2 2-6 15,-2 1-1-15,-5-1 5 0,-3 4-4 16,0-2 1-16,-1 2 9 0,-2 1-7 16,-1 0 3-16,0 3 7 0,-1-2-5 15,-2 1 1-15,0 0 7 0,0-1-9 0,-2-1 4 16,0 0 4-16,1-1-7 0,-1-2 2 16,-1 2 6-16,1-2-8 0,-3 1 4 15,2-2 2-15,-3 1-5 0,3-1 3 16,-4 2 3-16,1 2-7 0,-1-1 1 15,-1-1 7-15,-3 2-6 0,2 0 1 16,1 0 5-16,-2-1-7 0,3 0 3 16,1-1 3-16,0 1-8 0,1-1 3 0,0 0 4 15,0 0-4-15,-3 0 0 0,1 0 3 16,-1 2-3-16,-1-1 1 0,-1-1 4 16,3 1-7-16,-1 0 1 0,-3-2 6 15,1 0-6-15,1 1 0 0,-2 1 5 16,0-1-5-16,0 1 3 0,0 0 1 15,1-2-4-15,0 1 2 0,1-2 5 0,-2 0-8 16,0-1 2-16,-2 0 3 0,1 2-5 16,0-2 2-16,1 1 3 0,-4 0-5 15,1 0-2-15,-3-2 3 0,0 1-5 16,-3-1 2-16,0 1 3 0,-2 0-5 16,4 1 2-16,-4 0 9 0,1-1-6 15,1 1 3-15,0-1 4 0,0 0-4 16,1 0 2-16,-1 1 4 0,2-1-9 0,0 1 3 15,-1 0 5-15,2 2-8 0,0-2 0 16,-2 1 4-16,2 1-6 0,-2 0 0 16,-1 1 4-16,1 1-8 0,-1-1 4 15,1-1 6-15,-2 4-8 0,0-2 2 16,1 0 7-16,0 1-5 0,0-1 1 16,0 0 3-16,0-1-7 0,0 2 5 15,0-4 4-15,-1 3-6 0,1-1 0 0,0 1 5 16,1-1-5-16,1 2 3 0,-2-2 2 15,0 1-7-15,3 0 3 0,0 0 4 16,-2-1-6-16,1 2 2 0,1-4 3 16,-2 5-5-16,1-1 2 0,-1-1 4 15,1-3-6-15,0 5 4 0,-1-5 2 16,-1 3-6-16,3-1 2 0,-1-2 4 16,2 2-8-16,-1 0 3 0,2-1 3 15,0 1-6-15,1-2 2 0,1 2 5 0,1-1-7 16,1-2 3-16,1-2 7 0,0 1-8 15,-1-1 1-15,3 1 4 0,-4-2-7 16,-2 1 2-16,-1-2 3 0,0 2-9 16,-2-2 3-16,-1-1 4 0,1-3-4 15,0 1 0-15,-2-3 9 0,0-6-6 16,0 0 3-16,-1-5 5 0,-2-5-5 0,1 0 0 16,-2-1 5-16,2 0-6 0,-3 2-1 15,1 0 6-15,1-5-8 0,-6-5 2 16,-1 0 5-16,-1-7-7 0,-3 1 3 15,1-2 5-15,3-1-7 0,1-4 2 16,1 3 2-16,4 4-3 0,1 7 1 16,2 2 0-16,0 3-7 0,2 5 2 15,2-2 4-15,1 3-4 0,2 5 0 0,0 3 7 16,-2 0-2-16,1 3 3 0,-3 1 6 16,3-1-7-16,-3 1 0 0,5-1 6 15,-3 1-10-15,-1 1-1 0,1 1 2 16,-1 0-7-16,-1 0 3 0,-3-1 3 15,0-2-6-15,1 4 3 0,-1-4 5 16,-1 1-4-16,0 0 3 0,-2 4 2 16,0-3-4-16,0 2 1 0,-1 4 5 0,1-1-6 15,-2 2 3-15,2 3 4 0,3 0-7 16,-2 0 3-16,2 0 4 0,0 1-6 16,0 1 2-16,-2-2 5 0,2 1-7 15,-1 1 2-15,2-2 5 0,-2 0-6 16,-1-2 2-16,-1 1 3 0,0-3-7 15,2 1 3-15,-1 1 5 0,-1 2-7 16,0 0 4-16,1 0 2 0,3 2-6 0,-1 0 1 16,-2 0 4-16,-2-1-5 0,0 2 2 15,0 0 4-15,1-2-7 0,-4 2 3 16,3 0 6-16,-4-1-7 0,2 2 0 16,-3-1 5-16,-2 1-6 0,-2 0 1 15,-1 1 4-15,-4 2-6 0,-1-1 3 16,-2 2 4-16,-1-1-6 0,0-1 1 15,-1 1 6-15,-1-2-5 0,1-1 1 0,-3 0 5 16,-1-1-7-16,-3 0 2 0,-2-2 2 16,-4-1-3-16,-3 3 0 0,-2 0 3 15,-3-4-5-15,-1 2 2 0,-2-2 3 16,-1-2-3-16,-3 1 0 0,-4 1 6 16,-3 0-6-16,-3 1 1 0,-1 1 4 15,2 1-5-15,1-2-1 0,3 0 9 0,2 0-6 16,0 0 4-16,1-1 3 0,1 1-6 15,0 2 4-15,1-1 4 0,1 2-10 16,0 1 0-16,2 0 3 0,0-2-4 16,-1 0 0-16,2 1 3 0,-1 1-6 15,0 1 4-15,2-1 2 0,1 2-6 16,2 2 2-16,2 1 4 0,4 1-4 16,1 0 1-16,1-1 2 0,3 2-7 15,1-1 0-15,1-1 2 0,3 0-9 0,4-1-1 16,-2-1-2-16,5-2-6 0,0-1 0 15,6 1 2-15,3-1-15 0,3 0-14 16,4 0 375-16,0 0-536 0,2 2 240 16,-1-4 85-16,0 1-1753 0</inkml:trace>
  <inkml:trace contextRef="#ctx0" brushRef="#br0" timeOffset="468776.7516">17353 14950 339 0,'-7'0'201'0,"-2"-1"-101"16,3 0 21-16,2 0-51 0,0-1-59 15,2 2-22-15,-1 0-2 0,2 0-8 0,-2-1 2 16,1 2 10-16,-1-2 5 0,-1 2 8 15,0 1 7-15,2 0-6 0,-1-1 3 16,1 3 3-16,-1-4-8 0,2 3 1 16,1-2 3-16,0 0-6 0,2 2 7 15,1 0 7-15,5-5-5 0,1 4 5 16,0-2 4-16,5 0-3 0,3-2 2 16,1-2 0-16,4 2-5 0,5-1-1 15,4-2 3-15,-1 3-6 0,7-1-1 0,2 0 1 16,5-1-6-16,3-1 0 0,2-1 3 15,4-1-7-15,1-3 3 0,-2 1 8 16,5 1 2-16,1-1 7 0,3-2 9 16,3 0-1-16,2 0 2 0,-3-5 1 15,3 2-9-15,1 1-5 0,-4 2-3 16,-5 0-19-16,0 2-16 0,-3 2 0 16,-7 0-154-16,-3 1 85 0,-9-3-108 0,-7 2-507 15</inkml:trace>
  <inkml:trace contextRef="#ctx0" brushRef="#br0" timeOffset="471776.1525">19901 14604 69 0,'0'0'120'16,"1"0"-15"-16,-1 1-17 0,0-1 5 0,1-1-21 16,1 1-18-16,-1 0-8 0,0 0-16 15,1 0-4-15,-2-2 1 0,1 4-7 16,0-2 0-16,0 0 5 0,2 0-9 16,0 0-1-16,-2 0 2 0,0 1-10 15,0-1-1-15,1 0 2 0,-1 1-9 16,2-1 3-16,-2 2 5 0,2-2-3 15,-2 0 7-15,0 1 8 0,-1-1-2 0,-1-1 8 16,1 2 6-16,1-2-3 0,-1 2 4 16,0-1 0-16,0 0-9 0,0 0 1 15,0 0-2-15,0 0-8 0,0 0-3 16,0 0 0-16,-1 0-6 0,-2-1 2 16,5 1 3-16,-2-2-6 0,-2 5 0 15,4-3 5-15,-2 1-5 0,1 2 0 16,1-1 4-16,0 0-6 0,0 0 4 0,0 1 6 15,-4 1-8-15,5-2 2 0,-1 5 5 16,-3-2-8-16,1 0 2 0,-1 1 3 16,1 3-5-16,0 0 3 0,-3-1 2 15,1 2-5-15,-3-2 1 0,-1 3 5 16,2 3-5-16,-1 2 4 0,1 5 6 16,2 4-4-16,-2-1 5 0,0-1 4 15,0-1-7-15,2-3 2 0,-3-3-2 0,-2-1-7 16,5-3-1-16,-4-4 0 0,0-2-6 15,2 2 0-15,-1-4 1 0,1 0-9 16,1 0-3-16,1-3-3 0,-1-1-14 16,2 0-9-16,0-1-10 0,-2-1-21 15,1-2-20-15,-1 2-92 0,0-2-7 16,1-3 7-16,-2 0-112 0,-1-4 21 16</inkml:trace>
  <inkml:trace contextRef="#ctx0" brushRef="#br0" timeOffset="472192.7904">19902 14614 532 0,'4'-4'261'0,"2"-2"-141"0,3-3 54 16,6 0-100-16,0 0-45 0,1-3-28 15,0 4-12-15,0 2 2 0,-6-1 1 16,2 6-3-16,-1 1 5 0,1 1 9 16,0 5-5-16,-1 0 4 0,2 3 1 15,-1 0-4-15,-2 4 3 0,2 1 5 0,-2 4-7 16,-1 0 5-16,0 0 4 0,-3-2-2 16,-2-2 3-16,3 0 5 0,-5 2-3 15,0 0 4-15,-1 6 1 0,-1 1-5 16,0 2-2-16,-4-1 3 0,0 2-7 15,-4-5-2-15,-1 1 1 0,-1-4-6 16,-2-2 0-16,0 0 5 0,1 1-6 0,-4-3 3 16,-1-1 3-16,1-2-4 0,-1 4 2 15,1-4 4-15,5 1-6 0,-2-3 2 16,4-2 3-16,-1-1-4 0,0-5-1 16,-1-1 3-16,2 0-7 0,-1-3-3 15,0-2-5-15,4-1-19 0,-3-1-15 16,2-3-10-16,4 4-134 0,-1-6 67 15,0 2-92-15,3-2-426 0</inkml:trace>
  <inkml:trace contextRef="#ctx0" brushRef="#br0" timeOffset="472715.5515">20281 14668 466 0,'1'0'289'0,"1"0"-146"0,-1-2 27 15,3-5-75-15,4 2-77 0,2-3-31 16,0 2-6-16,3-1-7 0,-1 3 2 15,-3 2 12-15,-2-2 8 0,2 1 10 16,-2 2 4-16,1 1-4 0,-1-1 3 16,1 2 2-16,0-1-6 0,-2 3 0 15,1-1 2-15,-1 1-6 0,-3 1-1 16,1 2 2-16,-1-2-5 0,-1 5 3 16,-2-1 2-16,0 2-5 0,0-2 3 0,-4 1 4 15,-1-1-4-15,1 1 2 0,-5 0 5 16,0 2-3-16,-2 3 3 0,0 2 4 15,-3-1-5-15,1 2 4 0,-3 0 3 16,3-2-5-16,-1 0 2 0,1-1 2 16,3-1-4-16,0-2-1 0,1 1 1 15,1-1-4-15,3 0-1 0,0-4 1 0,3 0-5 16,2-1 1-16,0-2 4 0,2 1-5 16,2 0 0-16,2 1 5 0,0 0-5 15,4-1 2-15,-1-1 3 0,-2 1-6 16,4-2 1-16,-1 1 5 0,-1-2-5 15,4 0 2-15,-2-2 2 0,0-2-17 16,2-2 4-16,-2-1-171 0,2-4 97 16,-6-9-111-16,-1-5-603 0</inkml:trace>
  <inkml:trace contextRef="#ctx0" brushRef="#br0" timeOffset="473325.7886">20602 14569 421 0,'1'0'228'0,"-1"1"-109"0,2-1 34 16,-1 1-74-16,1 1-32 0,1 0-31 15,1 0-7-15,0 0-3 0,0-1-2 16,-1 2 2-16,1 0 4 0,2-1-4 16,-3 1 0-16,3-1 3 0,-1 2-5 15,-1-1-1-15,-1 1 3 0,3 0-7 16,-3-1 3-16,1 3 3 0,0 1-4 0,-1 1 2 15,1 0 4-15,-3 5-3 0,1-3 4 16,-2-1 9-16,0-1-3 0,0 1 4 16,-1-3 3-16,-1 2-2 0,-2 1-1 15,-1 5 1-15,-3 0-10 0,0 2-1 16,-2 1 2-16,2 1-5 0,-2-2 4 16,-3 1 7-16,-3-1-4 0,2 2 4 15,0-6 6-15,-1 3-3 0,2-4 1 0,5 2 3 16,-1-6-6-16,3 3 0 0,0-1 2 15,2-3-9-15,2 1-1 0,1 1 1 16,1-5-6-16,0 3-2 0,2-3 3 16,2 0-5-16,3 0 2 0,2-2 6 15,2-1-6-15,2 1 0 0,2-2 6 16,4 0-5-16,-1-1-2 0,-3 0 0 16,2-2-13-16,-3 1-5 0,0-1-12 0,-2 1-26 15,-1-3-18-15,-2 1-3 0,-1 1-147 16,-1-3 68-16,-5-5-78 0,1-1-470 15</inkml:trace>
  <inkml:trace contextRef="#ctx0" brushRef="#br0" timeOffset="473759.0055">20851 14596 345 0,'-2'1'136'16,"1"-2"-81"-16,1 1 25 0,0-1-58 0,0 2-23 16,1 0 9-16,2 1 18 0,1-2 10 15,-2 2 21-15,1 2 23 0,1 1 4 16,-2-1-5-16,1 1-14 0,0 3-22 16,-1-2-11-16,2 3-9 0,0 3-15 15,-1 1-5-15,-2-4 2 0,-1 2-7 16,0 4 3-16,-3 1 3 0,2 4-6 15,-4 7 2-15,1 0 3 0,0 1-4 16,0 1 1-16,0-2 3 0,3-3-6 0,-2-2-1 16,2-1-9-16,1-5-17 0,-1 0 64 15,-2-5-203-15,2 5 94 0,-3-3-53 16,-2 1-676-16</inkml:trace>
  <inkml:trace contextRef="#ctx0" brushRef="#br0" timeOffset="474841.7033">19750 14171 269 0,'-1'2'198'16,"-3"-1"-107"-16,3-1 15 0,1 0-33 15,0 0-61-15,1 0-19 0,0 0 7 0,2 0 12 16,-1 0 5-16,1 0 18 0,-2 2 18 16,1-2 1-16,0 0 3 0,-2 0-3 15,1 0-12-15,1 1-6 0,0 0-5 16,1 2-12-16,-2 0-4 0,0 0 2 16,1 1-5-16,-2 3 4 0,1-1 1 15,-1 3-2-15,1 1 5 0,2 1 5 16,-2-2-4-16,0 4 1 0,2 0 1 0,1 1-7 15,-2 3 0-15,4 2 0 0,-1 4-7 16,1 3 2-16,-1 1 1 0,3 4-6 16,-1 0 1-16,-1 1 3 0,-2 3-3 15,0 2 1-15,-2 3 2 0,0-1 0 16,-1-1 4-16,-1 6 9 0,0 0-5 16,1 0-1-16,-1 2 5 0,1 1-7 15,1-3-3-15,0-2-1 0,2 2-12 0,1 2 3 16,2-1 1-16,3-2-6 0,-1 3 4 15,1 1 3-15,-1-1-7 0,0 6 2 16,-3-1 4-16,-3-2-5 0,4-1 2 16,-3-2 3-16,0-2-6 0,-2-1 4 15,1-3 4-15,-3 0-8 0,-1 2 2 16,-1-2 5-16,1 3-6 0,1-1 1 16,-1-5 6-16,-1-7-6 0,2-5 0 0,3-7 4 15,0-4-4-15,-1-5 1 0,1-3-1 16,1-1-16-16,-2-3-5 0,1-2-11 15,-2-3-19-15,-1 1-4 0,1-6-176 16,-1-1 89-16,-2-7-92 0,-7-7-610 16</inkml:trace>
  <inkml:trace contextRef="#ctx0" brushRef="#br0" timeOffset="476064.1336">21085 14861 461 0,'-2'-5'226'15,"0"0"-118"-15,0-1 37 0,1-3-84 16,-2 0-42-16,3 1-28 0,0-1-2 15,0 0-2-15,1 1 6 0,1 2 16 16,0 1 7-16,2 1 8 0,-4 0 8 16,1 3-1-16,-1 1 3 0,0-2 2 0,0 2-10 15,-1 0-3-15,0 0 1 0,1 0-7 16,0 0-2-16,1 0-2 0,4 0-5 16,0 2 2-16,4-4 3 0,-1 1-4 15,6 0 2-15,3-3 2 0,4 1-5 16,2-1 2-16,6 0 1 0,0-1-8 15,2 0 1-15,0 0 3 0,1 0-7 16,4 0 2-16,3 0 1 0,1-1-5 0,3 4 1 16,3-2 4-16,-3 3-6 0,1-2 2 15,4 1 4-15,-2-2-5 0,1 1 2 16,-2-1 4-16,-3 2-6 0,0 0 3 16,-6 0 1-16,1 0-7 0,-3-1-1 15,0 0-1-15,-3-1-14 0,-1 0-10 16,-3 0-11-16,-3 1-18 0,-4 0 150 0,-5-2-282 15,-4 2 122-15,-11-1 15 0,0 1-940 16</inkml:trace>
  <inkml:trace contextRef="#ctx0" brushRef="#br0" timeOffset="476758.5898">22718 13941 326 0,'2'3'344'15,"-1"-2"-162"-15,-1 0 5 0,0 1-18 16,0-1-108-16,1 2-41 0,4 2-16 0,0 0-10 16,2 1 0-16,-1 3 2 0,2-1-2 15,-4 1 5-15,2 5 7 0,0 2-3 16,-3 3 2-16,3 8 7 0,-1 3-3 15,-3-1 5-15,2 5 2 0,1 6-6 16,2 4-1-16,-2 6 4 0,1 4-9 16,1 1 1-16,-3 1 6 0,-3-3-4 0,0-2 6 15,1-3 2-15,0 0-6 0,2-3 3 16,-3 2 2-16,6-4-11 0,-3 3 0 16,-2-4 1-16,1-6-7 0,-2-5 3 15,0 2 0-15,-1 1-8 0,-2 2 1 16,-1 2-1-16,-1-3-6 0,-1-4 3 15,0-5 2-15,-1-5-3 0,3-3 5 0,0-2 4 16,3-1-6-16,-1-5-6 0,0-4-11 16,1-6-25-16,1 0 94 0,-1-6-239 15,5-7 101-15,2-5-39 0,-2 0-768 16</inkml:trace>
  <inkml:trace contextRef="#ctx0" brushRef="#br0" timeOffset="478124.1176">22748 13927 439 0,'-1'-3'150'16,"-2"1"-83"-16,2-1 44 0,1 2-81 16,0 1-31-16,4 1-7 0,1-1 13 15,5 2 6-15,6 1 15 0,0 3 21 16,4-4 6-16,0 2 8 0,5 0 6 0,1-4-13 16,1 3-9-16,2-5-8 0,6 0-18 15,2 0-4-15,5 0-3 0,5-1-10 16,5 2 0-16,6-3 3 0,5 0-9 15,4-1 4-15,3-1 2 0,1-2-4 16,1-1 1-16,2 2 4 0,5 0-5 16,-2 0 3-16,5 3 2 0,-2-1-10 15,-4 3-1-15,-2 0 1 0,1 2-7 0,-4 0 1 16,-3 2 3-16,4-2-5 0,-6 0 8 16,-3 1 5-16,2-1-3 0,-6 1 3 15,-5 0 3-15,3-1-5 0,-6 2 2 16,1 0 2-16,-3 1-5 0,-3-2 4 15,-4 3 2-15,-1-3-4 0,-2 2 1 16,-6 0 4-16,-2-2-3 0,-3 0 1 16,-3 0 1-16,-7 1-2 0,-3 0 2 0,-1 1 5 15,-3-1-3-15,-3 1 2 0,-2-2 4 16,0-1-5-16,-2 2 1 0,1-2 3 16,-2 2-8-16,0-1 1 0,-2 3 2 15,1-4-6-15,1 4 2 0,0-1 4 16,-2-1-5-16,1 0 3 0,0 0 3 15,-1-1-5-15,0 2 2 0,1 0 6 16,-2-2-6-16,0 0 0 0,1 2 5 0,-1-2-6 16,0 2 4-16,0-1 3 0,-1 0-5 15,2 0 1-15,-2-1 6 0,-1 2-7 16,2 2 3-16,-1 0 3 0,1 0-6 16,0 3 1-16,0-1 4 0,0-1-7 15,3 2 2-15,-2 1 3 0,0-3-8 16,1 2 3-16,-1 0 3 0,-1-1-6 15,1 2 4-15,-1 2 1 0,1 2-5 0,-1 2 4 16,2 4 0-16,-2 2-6 0,0 1 3 16,0 1 2-16,0 6-5 0,0 3 1 15,0 9 2-15,0 5-5 0,0 2-1 16,0-2 2-16,0 1-4 0,1-2 1 16,2-2 6-16,2 0-5 0,1-1 4 15,1-4 6-15,0-3-4 0,1 2 2 16,-3 0 1-16,2 4-7 0,-2 1-1 0,-3-3 2 15,2-4-4-15,0 0 2 0,-3-3 3 16,-1 3-4-16,0-2 1 0,-1 3 2 16,-1-4-5-16,-2-6 3 0,0-5 2 15,3-1-7-15,-2-3 3 0,3-1 6 16,0 0-3-16,0-1 3 0,1-5 3 16,2-2-4-16,-3-3 1 0,1-3-1 0,-1 0-8 15,0-1-1-15,0 0 0 0,-1 1-7 16,-3 0 1-16,0 2 6 0,-4 0 1 15,-2-2 4-15,-2 2 9 0,-2 0-3 16,-4-3 4-16,-1 2 4 0,-2-2-6 16,-2-1 1-16,-3 0 3 0,2 0-5 15,-2-1 2-15,-2-2 3 0,-1 0-5 16,2-3 3-16,1 1 2 0,-2 1-4 0,2 3 1 16,-3 0 3-16,-5 0-5 0,-4 2 1 15,-4 0 5-15,-3 2-7 0,-4-1 3 16,0 2 4-16,-5 3-7 0,-4-2 3 15,0 2 2-15,-4 1-6 0,-2 1 5 16,-1 0 7-16,1 0-2 0,-3 0 5 16,-1 0 4-16,1-2-3 0,0-1 1 15,2 1-1-15,-2-2-8 0,3-1-1 0,2 1 2 16,1-1-8-16,1 2 1 0,2-1 5 16,-2 2-5-16,2-2 4 0,-2 0 0 15,-1 0-4-15,-1 0 0 0,2-1 5 16,-1-1-6-16,4-1 2 0,6 0 2 15,7 0-4-15,5-1 1 0,7-2 5 16,5 0-5-16,5 0 1 0,5-5 4 16,5 1-13-16,1-1-5 0,4-2-10 0,3-1 230 15,1-1-363-15,1 0 1 0,3-3 102 16,-1 0 10-16,4-3-809 0</inkml:trace>
  <inkml:trace contextRef="#ctx0" brushRef="#br0" timeOffset="478975.2932">24234 13901 281 0,'0'5'311'0,"-1"-2"-151"15,-1 0 4-15,1-1-19 0,1-1-89 16,0 1-40-16,4-1-18 0,-1-1 0 15,0 1-5-15,3 2 4 0,-1-2 9 16,-3-1-2-16,2 3 3 0,-1-1 4 16,-2 0-5-16,0-1 2 0,1 4 3 15,-1 2-6-15,0 2 2 0,0 3 4 0,1 5-5 16,0 3 5-16,-3 1 2 0,2 6-1 16,-1 4 4-16,0 0 4 0,-1-1-6 15,0 6 1-15,-2 1 1 0,2 6-6 16,-2 5-2-16,1 5-2 0,0-3-5 15,1 0 1-15,1-1 3 0,0 4-6 16,1-7 2-16,1 2 3 0,-2 1-6 0,0 0 2 16,-2-4 2-16,0 5-5 0,-2-3 1 15,1-5 8-15,1 2 2 0,-2-4 4 16,1 4 7-16,1-2-1 0,1-3 6 16,-2-7 4-16,3-2-9 0,1-6-4 15,1 0 0-15,0 1-7 0,1-3-1 16,1-1-4-16,-1-6-5 0,1-2-1 15,0-2-1-15,0-2-9 0,-1-4-4 16,-2-1-10-16,-1-4-31 0,0 0 138 0,-4-2-294 16,-2-4 133-16,-6-8-41 0,-4-4-948 15</inkml:trace>
  <inkml:trace contextRef="#ctx0" brushRef="#br0" timeOffset="479923.8951">24430 14311 378 0,'-5'3'262'0,"0"-1"-126"0,-1 0 27 15,1-2-55-15,3 0-56 0,2 1-26 16,0-1-16-16,2 2 0 0,1-2 4 0,2 2-4 16,-1 0 3-16,-2 1 7 0,1-1-4 15,0 5 0-15,-1-1 2 0,1 6-7 16,-1 0 2-16,5 2 1 0,-5 2-8 15,3 4 0-15,-1-2-1 0,1 0-6 16,-1 3 1-16,0-2 4 0,-1-1-6 16,1 3 2-16,-3-2 4 0,2-4-6 15,-3-1 3-15,3-2 3 0,0-4-5 16,0 0 2-16,-3-3 2 0,1-3-6 0,1 2 3 16,0-4 4-16,-4 1-6 0,1-2 4 15,2-1 4-15,-1-1-5 0,0-2 3 16,-2-4 2-16,1-3-4 0,1-2 2 15,-2-1 2-15,1-1-5 0,-4-3 2 16,1-3 8-16,-1 1-4 0,-2 1 3 16,2-5 5-16,3 2-4 0,2 0 2 0,-2 0 1 15,5-3-8-15,-4 5 0 0,1 2 2 16,1 6-6-16,1 0 2 0,0 5 4 16,0 4-5-16,1 2 3 0,-3-1 3 15,2 2-6-15,-2 1 1 0,2 0 0 16,-1 1-6-16,2 1 0 0,-2 0 4 15,3 5-7-15,0 0 1 0,1 4 5 16,-3 2-6-16,2 2 3 0,3 4 2 0,-1 3-6 16,3 0 2-16,4 3 6 0,-3-5-7 15,1 0 2-15,-1-2 4 0,0-3-4 16,-2 1 1-16,2-1 4 0,-1-2-10 16,0-4-1-16,-1-1 0 0,0-4-10 15,-3-3-4-15,-1-1 3 0,0-1-8 16,-2-3 5-16,1 0 4 0,-1-3-2 15,-2-2 7-15,0-1 7 0,0-3-1 0,0 3 6 16,-1-6 4-16,0 3-1 0,0-1 4 16,-1-2 4-16,0-8-3 0,-1 4 4 15,2-6 1-15,0 3-4 0,-1-2 1 16,1 5 0-16,0 2-10 0,1 2-4 16,-2 6-5-16,1 2-15 0,-1 4-11 15,-1 2-10-15,0 2-22 0,0 1-92 16,-1 1-19-16,0 1 14 0,3 1-108 0,1 0-65 15</inkml:trace>
  <inkml:trace contextRef="#ctx0" brushRef="#br0" timeOffset="480461.3927">24721 14252 314 0,'-2'2'323'0,"-2"-2"-168"0,2 0 10 0,1-1-23 16,0 0-95-16,1 0-42 0,0 1-10 15,0-2 6-15,0 4-6 0,0-1 8 16,1 4 10-16,0 1 2 0,-1 5 6 15,0 0 4-15,2 2-5 0,2 1 3 16,-2 1 2-16,2 1-9 0,0 1-4 16,2 2 0-16,-2-3-7 0,1-1-3 15,-1-4 1-15,0-2-5 0,-1-5 1 16,-1-2 5-16,-1 1-7 0,2-2 1 0,1-1 2 16,-1-1-6-16,0 1 2 0,1-2 3 15,-1-3-6-15,1 0 1 0,0 0 3 16,-1-5-4-16,1-1 1 0,-1 0 3 15,-2-3-6-15,0-3 3 0,1 1 5 16,-2 1-4-16,0-3 4 0,1 2 4 16,0 3-5-16,1 2 5 0,-1 2 3 0,0 4-5 15,-1 3 2-15,1 2 2 0,1 2-4 16,0 5 3-16,2 5 5 0,1 2-5 16,1 4 2-16,0 0 2 0,-1-2-5 15,0 1 2-15,0-2 1 0,-1-2-7 16,-1 0-3-16,-2-2 1 0,0-2-13 15,1-1-11-15,-1 0-16 0,-1-3-25 16,0-2-108-16,1-2-10 0,1-1 2 0,-2-1-119 16,0-3-19-16</inkml:trace>
  <inkml:trace contextRef="#ctx0" brushRef="#br0" timeOffset="480773.3616">24863 14136 547 0,'0'0'272'15,"0"0"-137"-15,1-1 49 0,-1-1-88 16,1 2-52-16,3 0-27 0,1 2-7 16,3 1-6-16,0 1 1 0,0 3 4 15,-2 0-4-15,-1 1 4 0,-1 0 2 16,-1 4-6-16,1 6 1 0,-2 2 3 0,1 9-6 15,1 0-1-15,-2 3 0 0,1 1-4 16,1-4 2-16,-3-3 2 0,1-3-5 16,1-6 0-16,1-2 0 0,0-3-10 15,1 0-10-15,-1-5-14 0,0 0-24 16,-3-5-44-16,-1 0-87 0,3-2 38 16,-3-3-98-16,-3-2-277 0</inkml:trace>
  <inkml:trace contextRef="#ctx0" brushRef="#br0" timeOffset="481091.5714">24927 14150 427 0,'2'-3'334'16,"-2"2"-157"-16,1-1 18 0,0-4-57 15,3 0-73-15,1 2-45 0,0-1-17 16,6 0-10-16,-4 1 3 0,1 3 3 15,-3 1-2-15,2 0 3 0,-3 2 2 16,-1 5-4-16,0 4 4 0,2 1 4 16,-2 2-3-16,-1 1 0 0,1 7 6 15,1 4-4-15,-3 5 1 0,0 1 1 0,1 6-7 16,-1-5 1-16,-1-1 4 16,0-3-7-16,1-3 3 0,1-5 3 0,0-2-6 15,-2-5 2-15,3-1 3 0,-2-3-8 16,0-4-5-16,1 0-8 0,0-3-17 15,1 0-16-15,1-2-18 0,-3-1-100 16,0-1-26-16,3-3 16 0,0-1-110 16,-5-5-86-16</inkml:trace>
  <inkml:trace contextRef="#ctx0" brushRef="#br0" timeOffset="483839.6786">14148 14681 421 0,'1'0'209'15,"-2"0"-94"-15,1 0 36 0,0 0-73 16,0 0-32-16,0 0-15 0,0 1-9 16,0-1 6-16,0 0 8 0,0 2 4 15,-2-2 8-15,2-2 10 0,0 2-3 0,0 0-1 16,2-1 0-16,-1 0-13 0,1 1-4 16,4-4-10-16,0-1-11 0,3 0-5 15,3-3-3-15,3 0-10 0,4 3 2 16,3 0 1-16,4 2-5 0,1 2 3 15,3 1 4-15,-1 2-5 0,1 4 1 16,-3-2 2-16,3 1-3 0,-3 1 2 0,-1-3 2 16,1 1-4-16,-3-2 1 0,-1 2 6 15,-2-1-7-15,-2 2 2 0,-4-1 3 16,-3-1-7-16,-4 1-2 0,-1 1 7 16,-6 2-7-16,-1 2 1 0,-1 1 6 15,-3 2-4-15,-4 2 2 0,-4 2 7 16,0-1-5-16,-4 2 0 0,-2-1 3 15,-1 1-5-15,-1-1 2 0,1-3 4 16,-2 1-6-16,5 0 1 0,3-2 6 0,-1 0-5 16,5 3 1-16,1-5 4 0,3 0-5 15,-1 1 0-15,4-5 4 0,2 3-7 16,1 0 1-16,2 0 7 0,3-3-4 16,3 2 3-16,4-1 8 0,5-3-2 15,3 1 3-15,6 0 5 0,3 1-8 16,-2-1 0-16,0 2 2 0,-2 3-10 0,-2-1 0 15,-2 2 0-15,-2 1-6 0,-5 1 3 16,-3-1 0-16,-3 5-5 0,-7-2 4 16,-2 1 1-16,-2-4-4 0,-5 3 5 15,-6-1 0-15,-6 1-2 0,-4 2 1 16,-4 5 3-16,-4 0-4 0,-3-1 0 16,1-3 3-16,-1-6-3 0,3-1 1 15,6-7 4-15,4-4-5 0,3 0-2 0,3-3-3 16,2-5-16-16,-1-1-5 0,3-4-13 15,1-2-24-15,5-3-10 0,0 1-120 16,1-1-42-16,-1 4 38 0,-1 0-138 16,0 2-167-16</inkml:trace>
  <inkml:trace contextRef="#ctx0" brushRef="#br0" timeOffset="485322.5083">19081 14466 485 0,'-1'-4'287'0,"0"-1"-127"0,1-2 37 15,0 1-69-15,0-6-58 0,1 1-30 0,3 0-8 16,0 1-5-16,-2 2 4 0,1 3 3 16,-1 4-2-16,0 1 1 0,-1 0 3 15,0 5-8-15,-1 4-1 0,2 4 0 16,-2 5-9-16,1 4 0 0,-1 1 3 16,0 3-2-16,0 2 5 0,-1-1 5 15,-1 4-5-15,1 0 5 0,-2-5 1 16,2-3-4-16,-2-2 0 0,2-3-3 0,0-1-8 15,1 1-3-15,0 1 0 0,1-1-8 16,2 1 0-16,1-1 1 0,2 0-5 16,1 0-1-16,0-3 4 0,4 0-5 15,1-3 3-15,4-2 4 0,2-2-4 16,1-2 1-16,3-3 4 0,3-1-5 16,-2-2 1-16,1 0 6 0,1-1-11 15,-1-3-6-15,-2 0-9 0,-2-2-21 0,-4-4-15 16,0-2-26-16,-3-1-43 0,-4-2 152 15,-2-3-309-15,1-3 130 0,-4-4-15 16,-3 1-982-16</inkml:trace>
  <inkml:trace contextRef="#ctx0" brushRef="#br0" timeOffset="485611.002">19372 14515 754 0,'-11'2'281'0,"1"0"-154"0,3-2 85 16,2 1-150-16,2 0-35 0,3 0-26 15,-1-1-8-15,1 3 6 0,4 2 6 16,-1 0 7-16,0 6 11 0,6 4 11 0,-3 3-1 16,-1 7 1-16,-1 3-1 0,-2-2-8 15,-1 3-11-15,1 2 1 0,-1 3-11 16,0 2-3-16,-1 4 5 0,2-3-7 15,-2-1 0-15,0-10 7 0,-2-1-11 16,5-6-7-16,-2-2-2 0,-1-3-24 16,-1 0-18-16,2-2-11 0,2-5-150 15,-5 1-22-15,0-4 21 0,-5-3-142 0,0-1-113 16</inkml:trace>
  <inkml:trace contextRef="#ctx0" brushRef="#br0" timeOffset="487921.2208">23488 14174 504 0,'0'-1'249'15,"1"-1"-133"-15,0 0 51 0,1 1-101 0,-4 0-40 16,1-1-29-16,1 2-15 0,0 0 3 15,-1 0 1-15,-3 2-1 0,-3-1 10 16,-2 2 11-16,-2 0-1 0,-2 1 6 16,1 2 5-16,-1-3-3 0,0 4 3 15,-1 2 2-15,-1 4-6 0,-1 1 3 16,1 7 4-16,2 3-4 0,0 2 7 16,0 5 10-16,-1 2 2 0,4 1 7 0,-2-1 6 15,4 2-7-15,5 1-2 0,1-1-3 16,2 1-12-16,0 1-7 0,3-4-2 15,2-6-11-15,1 0 3 0,6-4 1 16,4-2-5-16,0 1 0 0,2-1 4 16,6-1-4-16,-3-6 0 0,3-6 3 15,1-7-5-15,4-1 1 0,-1-3 3 16,2-6-6-16,-1-4 3 0,2-3 3 0,0-2-6 16,-2-2 1-16,-1 1 1 0,-1 0-4 15,-1 3 4-15,-4-4 0 0,-2 0-5 16,-3 0 0-16,-5-2 3 0,-3-3-3 15,-5 7 1-15,-4 0 1 0,-3 0-4 16,-6 3 0-16,-3 6 7 0,-6 0-5 16,-4 3 0-16,-2 6 6 0,-3 2-7 15,-4 3 3-15,-1 1 6 0,-2 6-7 0,3 3 1 16,0 2 7-16,2 2-6 0,3 5 5 16,-1-1-1-16,-1 0-20 0,3 0-21 15,2-1 364-15,0 0-545 0,3-3 238 16,1-6 64-16,-2-5-1759 0</inkml:trace>
  <inkml:trace contextRef="#ctx0" brushRef="#br0" timeOffset="491602.6189">3914 15783 209 0,'0'-1'74'16,"3"-2"-88"-16,-2 2 19 0,-1 0-40 16,0-1-18-16,-1 0-5 0,2 2-32 15,-4-2 58-15,2 2 26 0</inkml:trace>
  <inkml:trace contextRef="#ctx0" brushRef="#br0" timeOffset="492286.2236">3895 15791 114 0,'0'1'76'16,"0"-1"-22"-16,0-1 2 0,0 1-10 16,0 0-21-16,0 0-6 0,0-2 0 15,-1 2-8-15,1 0 0 0,0 2 7 16,1-2 0-16,-1 0 6 0,0 1 8 15,0-1-2-15,0-1 6 0,1 1 5 16,-1 0-4-16,-1 0-3 0,0 0 3 0,1 0-10 16,0 0-1-16,1 0 2 0,-1 0-8 15,0 1-1-15,0-2 3 0,1 2-6 16,0-1 1-16,-1 0 2 0,0 0-8 16,0 0 2-16,0 0 1 0,-2 0-8 15,2 0 0-15,-1-1 1 0,1 2-5 16,0-2 0-16,1 2 3 0,-1-1-4 0,1 0 0 15,-1 1 2-15,1 1-5 0,1-1 6 16,0 3 8-16,1-2-3 0,-1 2 6 16,1 1 9-16,-2 3-1 0,1 0 7 15,-2 1 3-15,1 5-4 0,1 0 2 16,0 3 0-16,-4 4-9 0,2 0 0 16,0 3 1-16,0-1-7 0,-3 3 0 15,-3 5 4-15,0 3-3 0,0 4 4 0,-5-1 2 16,2 0-5-16,1-4 2 0,1-4 3 15,-1 0-7-15,3-2 2 0,0-1 3 16,-2-2-7-16,3-2 3 0,1-3-1 16,0-2-8-16,-2-4 0 0,2-3 0 15,5-5-8-15,-4-2-3 0,4 0-5 16,-4-3-10-16,4-2-10 0,-2 2-6 16,1-5-28-16,-4-1 5 0,5-6-168 0,-4-3 86 15,1-6-98-15,-4-4-561 0</inkml:trace>
  <inkml:trace contextRef="#ctx0" brushRef="#br0" timeOffset="492737.3541">3863 15945 674 0,'-2'-5'202'0,"2"-4"-132"0,0 0 75 16,5-2-122-16,3 0-47 0,0 1-2 0,0 2 3 15,-1 3 2-15,0 4 13 0,1 1 16 16,1 0 0-16,2 4 4 0,3 0 8 16,3 2-3-16,0 2 3 0,1-1 2 15,1 2-7-15,1 0-1 0,0 4 1 16,1 2-8-16,-2-1-2 0,-1 0 0 15,-2 3-2-15,-3 1 3 0,-2 1 6 16,-3 7-5-16,-3 1 3 0,-4 2 5 0,-1 2-4 16,-1-1 1-16,-4-3-1 0,-4 1-6 15,-3 1 1-15,-2 2 1 0,-4 4-4 16,0 1 1-16,0-2 4 0,-1-1-5 16,-2-5 1-16,3-3 4 0,1-5-4 15,-1-3 0-15,3-3 3 0,-1-2-7 16,0-3 2-16,1-3 2 0,1 1-5 15,1-5 1-15,0-1-1 0,2-1-12 0,-1-1-5 16,2-4-13-16,0-1-18 0,-1-5 444 16,4 1-585-16,0-2 246 0,3-7 161 15,0-5-1918-15</inkml:trace>
  <inkml:trace contextRef="#ctx0" brushRef="#br0" timeOffset="493452.8386">4367 16047 444 0,'7'-8'140'0,"4"-2"-86"0,0-3 55 15,5 2-83-15,0-1-23 0,0 3-1 0,-1 0 13 16,0 4 13-16,-4 0 6 0,2 3 13 15,-1 1 15-15,1 1 0 0,-1 0 0 16,1 1-4-16,0 1-12 0,1 3-7 16,-1 1-8-16,1 2-15 0,1 0-7 15,-4 3-1-15,1 2-8 0,-3 3 1 0,-3 4 4 16,-2 6-5-16,-4 1 3 0,0 2 4 16,-2 1-6-16,-5-4 3 0,-1-4 2 15,-2 1-5-15,-2-3 2 0,-3-2 2 16,0 4-4-16,-2 0 0 0,-3-3 4 15,2 2-6-15,0-2 2 0,-2-6 4 16,-1-2-5-16,4-2 1 0,2-3 3 16,1-1-5-16,0-3 2 0,2 1 2 15,2-1-4-15,-2-2 2 0,2 0 5 0,1-1-5 16,1 1 2-16,0-1 2 0,3 0-3 16,1-1 3-16,3 2 7 0,1 0-5 15,0-1 2-15,1 0 4 0,-1-1-6 16,5 0 2-16,2-1 1 0,2-1-9 15,2 0 2-15,2 2 3 0,1 1-7 16,2 1 3-16,1 0 4 0,-1 2-7 0,5 5 2 16,-2 2 2-16,-1 2-5 0,3 5 4 15,0-1 2-15,-2 2-2 0,-1-2 2 16,0 0 5-16,-4-5-4 0,2 2 2 16,-3-7 3-16,1 0-5 0,-3-1 0 15,2-4 2-15,0 0-5 0,-1-2 1 16,-2 1 1-16,2-3-6 0,-3-1-14 15,0-3-23-15,-1-1 306 0,-1-4-484 0,-3-7 211 16,-3-5 42-16,-1-6-1586 0</inkml:trace>
  <inkml:trace contextRef="#ctx0" brushRef="#br0" timeOffset="494119.6792">4975 16001 422 0,'0'-14'161'16,"1"-2"-96"-16,2 2 52 0,1 1-66 15,-1-1-25-15,3 2 16 0,-2 6 12 0,-2-2 14 16,1 3 13-16,-1 2 1 0,0 2 1 15,0 0-8-15,1 1-21 0,1 0-13 16,-1 0-8-16,5 2-14 0,1-2-4 16,1 2-2-16,5-1-10 0,3-1 0 15,0 4 0-15,-1 0-5 0,2 2 0 16,-1 2 5-16,0 2-5 0,-1 2 2 16,1-1 3-16,-4 1-5 0,-1 1 1 0,-3 0 5 15,-1 0-7-15,-5 0 4 0,-1 3 1 16,-3 2-4-16,-2 4 3 0,0 1 3 15,-7 2-4-15,-2-1 2 0,-2 0 2 16,-2-4-4-16,-2-2 1 0,-2-1 4 16,-2-1-6-16,1-2 1 0,-4 0 4 15,1 0-5-15,1 0 2 0,-1-1 3 16,4-1-7-16,-2-1 4 0,4-2 2 0,3 3-7 16,4-3 5-16,-2 0-1 0,3 0-2 15,2-3 2-15,-1 1 1 0,1-1-3 16,2-2 2-16,5 0 1 0,-1 0-3 15,0-3-2-15,2 3 6 0,0-3-2 16,2 1 2-16,1-1 4 0,1-1-2 16,3 3 3-16,2-1 7 0,2 2-4 15,0 0 3-15,-1 1 4 0,4 1-6 0,-2 1 3 16,5 3 1-16,3 3-7 0,-1 1 3 16,1 2 2-16,0-1-7 0,-6-1 1 15,-2-1 3-15,-1-1-5 0,-3-1-2 16,0-3 4-16,-2-1-8 0,-1-3 0 15,0-2 7-15,-1-2-11 0,2-2-7 16,-1-4-3-16,2-1-22 0,2-4-19 0,0-4-10 16,2-2-133-16,0-4-42 0,0-6 31 15,-1-4-136-15,-4-5-180 16</inkml:trace>
  <inkml:trace contextRef="#ctx0" brushRef="#br0" timeOffset="494437.0315">5654 15900 623 0,'-5'0'303'0,"4"-6"-170"16,1-3 59-16,2 0-84 0,3 0-97 0,3 0-14 15,0 2 7-15,-4 6-3 0,1 1 13 16,-3 5 15-16,2 7 0 0,-1 7 7 16,-1 7 2-16,-2 2-8 0,0 6-3 15,-3 4-2-15,-3 6-14 0,-3 3-2 16,-2-1-1-16,-1 3-8 0,1-3 2 16,0-2 2-16,1-4-7 0,2 3 3 15,-1-9-2-15,2-6-13 0,1-7-9 16,1-5-23-16,-1-11 3 0,1-5-188 15,1-1 91-15,1-10-107 0,-3-9-630 0</inkml:trace>
  <inkml:trace contextRef="#ctx0" brushRef="#br0" timeOffset="495102.9324">2911 16284 459 0,'0'-1'203'0,"0"-3"-101"0,2 0 43 0,0 2-78 15,2-2-27-15,3 1-11 0,-1 1 0 16,1 2 4-16,0 0-4 0,0 0 3 16,2 1 2-16,1 3-13 0,2 0-7 15,1 0-3-15,5-2-8 0,1 1 0 16,2-2 3-16,4-1-6 0,6 0-4 0,0-3-11 15,4-3-15-15,8 0-6 0,-5-5-143 16,2 0 68-16,1 0-86 0,-2 2-491 16</inkml:trace>
  <inkml:trace contextRef="#ctx0" brushRef="#br0" timeOffset="502650.3241">22105 14627 84 0,'1'-1'113'16,"0"1"-44"-16,1-3-5 0,4-1-6 15,2 0-25-15,1-1-19 0,2 0-7 16,1 0 1-16,0 0-3 0,-1 0 2 0,2-1 5 16,-1 2-6-16,2 1 4 0,-1 0 4 15,0 0-9-15,2 1 1 0,1-2 4 16,2 1-3-16,0 0 5 0,1 0 5 16,-2-1-2-16,0 2 4 0,-2-4 5 15,0 0-3-15,1 0 0 0,-2-1 1 16,0 1-7-16,0-1-2 0,1 2 1 15,1 0-8-15,1-2-2 0,0 2 1 16,0-1-6-16,-1-1 1 0,0 2 2 0,-1 4-6 16,0-3 1-16,-4 3 1 0,-1 1-9 15,-2 1-3-15,-1 2-7 0,-2-1-18 16,-1 0-6-16,0 0-37 0,-2 1-21 16,-1-2 8-16,1 0-44 0,0 2-44 15</inkml:trace>
  <inkml:trace contextRef="#ctx0" brushRef="#br0" timeOffset="571246.549">28094 11442 257 0,'-1'-4'144'15,"1"0"-56"-15,-2 3 15 0,2-3-46 16,2 0-15-16,-1 2-21 0,0-2-8 16,1 1-2-16,0 1-8 0,-1 1 7 0,1-1 5 15,-1 2 0-15,-1 0 5 0,0-1 5 16,1 2-4-16,-1 1 2 0,0 0-3 16,0 1-7-16,-1-1-2 0,0 5 0 15,1 0-6-15,-4 4 3 0,0 4 5 16,-1 5-3-16,0 1 2 0,-2 5 2 15,-2 0-3-15,-2 0 3 0,2 3 2 16,-2 0-3-16,1 0 3 0,2 6 2 0,2 1-4 16,-1-2-2-16,1-2 0 0,-1-5-6 15,4-6-1-15,-1-5 0 0,0-4-3 16,1 0 2-16,-1-3 7 0,2 0-4 16,1-3 1-16,-1-2 4 0,1-1-5 15,0-3 3-15,-1 0 4 0,2-2-5 16,-1 1 2-16,1 1 6 0,1-1-1 15,1-1 1-15,0-1 1 0,1-4-8 0,2 1-1 16,1-3 3-16,2 0-9 0,1-2-2 16,3 4 2-16,1-4-6 0,0 0 3 15,1-5 3-15,2 2-6 0,0-1 2 16,-1 0 4-16,0 3-5 0,0 4 1 16,-3-1 4-16,1 2-6 0,-3 3 3 15,1 2 2-15,-2 2-4 0,1-3 1 0,-1 5 3 16,-2-2-4-16,2 1 2 15,2 1 2-15,-2 1-5 0,-2-2 2 0,0 4 3 16,-2-1-5-16,-2 1 1 0,-1 2 3 16,-1 2-5-16,3 0 2 0,-1 5 3 15,-1 3-3-15,-2-2 2 0,0 3 4 16,-1 0-4-16,0-1 4 0,-2 3 3 16,1 0-5-16,-1 1 2 0,2 1 3 0,1-2-6 15,0-2 2-15,0-2 1 0,1-3-5 16,0-3 2-16,2-2 1 0,3 0-4 15,1-3 1-15,2-1 0 0,2-4-9 16,4 0-8-16,-4-6-19 0,1-4-27 16,6-7-128-16,1-2 67 0,4 0-110 15,3-3-430-15</inkml:trace>
  <inkml:trace contextRef="#ctx0" brushRef="#br0" timeOffset="571510.5147">28647 11696 825 0,'-5'0'216'16,"0"-1"-115"-16,3 1 85 0,2 1-179 16,2 2-32-16,3 2-8 0,-1 1-1 15,-1 1-6-15,0 3 3 0,-2 5 17 16,-1 5 12-16,-2 3 13 0,-5 1 5 15,2 1-4-15,-3-1 2 0,1-4 4 16,-1 0-8-16,4-2-1 0,0-1 2 16,3-4-7-16,1-1-2 0,1-3 3 0,2-2-25 15,-1-3-13-15,1 0-15 0,0-4-37 16,-1 0-72-16,-1-1-3 0,2-2-15 16,-3-1-83-16,1-1 64 0</inkml:trace>
  <inkml:trace contextRef="#ctx0" brushRef="#br0" timeOffset="571719.3315">28751 11581 646 0,'3'3'241'0,"-3"-3"-120"0,0 1 61 15,0 1-129-15,5 0-60 0,10-2-50 16,2 3-40-16,5-3-90 0,3 0 28 15,0 0-102-15,-4 0-214 0</inkml:trace>
  <inkml:trace contextRef="#ctx0" brushRef="#br0" timeOffset="572266.3297">29014 11596 584 0,'-8'-2'189'0,"1"0"-99"0,2 2 57 16,1 0-127-16,-3 0-25 0,0 1-18 16,-1 3-2-16,0 1 1 0,-4 1-4 15,3 5 14-15,0 3 23 0,-3 0 6 16,-1 3 6-16,5 0 8 0,0 1 0 16,2 1 4-16,6 2 0 0,-3-1-11 15,3 1-3-15,0-4 1 0,5-5-10 0,0 1-2 16,3-2 0-16,0-2-6 0,1-3 0 15,0-1 3-15,0 0-6 0,1-2 3 16,2 0 3-16,1-2-6 0,-2-1 2 16,0 0 3-16,2-1-3 0,-3-1 1 15,-1-2 3-15,1-1-5 0,-3 0 0 16,-2 0 5-16,0 0-4 0,-2 2-1 0,0 2 2 16,-1 0-4-16,-1-1 3 0,0 4 1 15,1-1-6-15,-2 4 1 0,0 2 6 16,-3 2-6-16,3 5 4 0,-3 4 3 15,0 4-4-15,-3 6 3 0,1 0 5 16,-1 5-7-16,1-1 3 0,-2-2 1 16,3-2-5-16,1-1 1 0,-3 0 3 15,1-1-6-15,0 3 1 0,-1 4 4 16,-5-2-6-16,-2-2 1 0,2-3 3 16,-2-5-3-16,-1-5 2 0,1 0 3 0,1-5-4 15,-1-2 2-15,-3-1 4 0,-1-5-3 16,0-3 0-16,2 0 3 0,-1-2-6 15,2-3 3-15,1-1 3 0,4-2-8 16,-4-3 2-16,2-6 1 0,4-4-6 16,1-6 1-16,2-5 0 0,4-3-12 15,0 0-7-15,5 0-9 0,4-1-21 0,5-1-28 16,3 0-27-16,2-2-64 0,4-5 26 16,3 4-80-16,1 0-131 0</inkml:trace>
  <inkml:trace contextRef="#ctx0" brushRef="#br0" timeOffset="572679.2267">29208 11505 289 0,'12'-15'180'0,"-1"2"-34"16,-4 4 9-16,1 2-43 0,0 1-15 15,-2 2-21-15,0 0-11 0,-1 2-13 16,0 2-19-16,1 0-7 0,-2 1-5 16,0 4-10-16,1 2-4 0,0 8-1 15,-1 6-7-15,-1 4 2 0,-1 4 2 16,-2 2-4-16,-1 4 2 0,-2-1 2 15,1 4-4-15,-1-2 1 0,-2 0 3 0,3-5-4 16,-4-7 1-16,4-6 3 0,-2-3-3 16,3-5 1-16,1-1 4 0,0-7-6 15,0 1 3-15,1-3 3 0,3 0-4 16,1-3 1-16,1-2 3 0,2 0-4 16,1-1 1-16,0-6 3 0,3-3-5 15,-1-6 1-15,2-1 3 0,0-4-7 0,4 2 3 16,-2 2 3-16,1 5-6 0,-3 4 4 15,0 8 1-15,-6 3-6 0,4 2 3 16,0 5 3-16,4 6-5 0,-3 3 2 16,3 6 3-16,-4 0-5 0,1 2 3 15,-5-2 3-15,4-1-6 0,-2-1 3 16,-1-4 3-16,-3-1-16 0,1-1-14 16,-3-3-18-16,-1-3 95 0,-3-2-237 15,2 1 98-15,-1-5-25 0,-1-1-775 0</inkml:trace>
  <inkml:trace contextRef="#ctx0" brushRef="#br0" timeOffset="575112.0306">30166 11416 106 0,'0'-3'81'0,"2"-1"-14"0,0 0 2 16,2 1-1-16,1-1-14 0,0-1 4 15,-1 1 5-15,0 2-4 0,0-2-1 16,-3 1 4-16,2 3-13 0,0 2-6 15,-3-2-9-15,0-2-14 0,0 2-7 0,2 3-1 16,-1 1-11-16,1-3 2 0,-1 3 2 16,2 2-6-16,-3-2 4 0,0 0 4 15,0 0-5-15,1-1 1 0,-4-1 4 16,3-1-4-16,-1 2 5 0,2 0 3 16,-1 0-4-16,0 0 4 0,0 1 4 15,0-2-3-15,2 1 0 0,-2 0 2 16,0-2-7-16,1 1 3 0,0 4 0 0,-1-1-6 15,1 0-2-15,2 0 3 0,-3 0-6 16,0 0 2-16,0 1 1 0,0 1-2 16,-1 1 2-16,-1 1 3 0,1 1-3 15,-1 2 1-15,0 1 3 0,-2 0-2 16,-1 1-1-16,0 1 4 0,-1 7-4 16,-2 4 1-16,0 6 5 0,-1 8-4 15,-2 5 3-15,-1 0 5 0,-2-2-4 0,0-2 5 16,1-5 3-16,2-2-2 0,1-2 2 15,5-2 2-15,1-5-6 0,4 0-1 16,-1-4 1-16,1-6-7 0,-2-3 0 16,4-3 0-16,0-5-7 0,-2-1 3 15,2-1 2-15,3 0-5 0,-1 0 2 16,1-1 4-16,0-1-5 0,1 0 2 16,-2-1 1-16,5-2-4 0,2 2 3 15,-1-2 2-15,3 2-6 0,4-2 2 0,1 1 3 16,2-5-4-16,6 2 2 0,4-4 2 15,3 0-4-15,6-1 1 0,3 2 3 16,5 0-5-16,0 2 1 0,2-1 4 16,3 1-6-16,2-1 2 0,0 1 3 15,4 2-4-15,-1 4 1 0,2 0 4 16,-1 3-6-16,2 3 3 0,-2 2 3 0,3 2-4 16,0-2 0-16,-2 0 4 0,1-3-4 15,0 1 0-15,-2-2 4 0,3 1-6 16,2 0 3-16,-1-3 3 0,5-2-6 15,-2 0 2-15,0-2 4 0,-5 0-5 16,5-3 1-16,-10 0 2 0,-1 1-4 16,-3 0 3-16,-2 0 2 0,-8 3-5 15,-2-1 1-15,-7 0 4 0,-4-1-4 0,-10-1 2 16,-4 0 3-16,-3-1-6 0,-5 3 3 16,-2-1 4-16,-1-1-4 0,0 3 1 15,0-2 3-15,-2 0-4 0,-1-3 2 16,3 1 2-16,-3 1-4 0,0-1 0 15,-1 3 5-15,-1-1-7 0,1 1 2 16,0-2 3-16,-1 2-4 0,0 0 1 0,1-3 3 16,-1 1-4-16,2 0 0 0,0-3 4 15,2 1-6-15,-2-2 4 0,3-1 1 16,1-1-4-16,-1-2 2 0,1-2 3 16,2 3-3-16,-1-4 1 0,3-1 2 15,0-4-3-15,0-7 0 0,-1-6 3 16,2-5-5-16,-1-4 2 0,1-2 3 15,0 0-5-15,-1-1 2 0,0 1 3 0,-3 3-4 16,0 0 0-16,-1 6 4 0,0 5-4 16,-3 2 1-16,1 1 4 0,1 4-3 15,0-3 1-15,-1 3 6 0,2 2-5 16,0 3 3-16,-1 0 2 0,0 3-5 16,0-1 1-16,0 1 1 0,0 0-5 15,1 3 1-15,3 0 2 0,-2 3-4 16,0 2 0-16,0 2 4 0,-1 0-5 0,-4 3 1 15,1-1 4-15,2 2-5 0,-2-2 1 16,2 2 4-16,-2 0-5 0,0-1 1 16,-1 2 3-16,0-1-5 0,0 1 2 15,-1-1 2-15,0 1-2 0,-1-2 0 16,1 2 3-16,-4-1-4 0,0 1 2 16,-2-1 2-16,-2 0-3 0,-1-1-1 15,0 2 3-15,-3-1-4 0,-1 1 2 0,0 0 3 16,-4-1-4-16,-3-1 1 0,-2 2 3 15,-3-1-4-15,0 0 1 0,-2 1 3 16,-8-1-4-16,-4-1 1 0,-8 1 4 16,-9 1-5-16,-5 0 1 0,-7 0 2 15,-6 3-6-15,0-1 1 0,-7 1 3 16,-2-1-5-16,0 0 3 0,3-1 2 16,-3 1-3-16,6 1 4 0,0-3 2 0,2 0-4 15,0-1 1-15,7 1 3 0,-3-3-4 16,2 2 2-16,4 0 3 0,4 1-6 15,4 1 3-15,7-2 2 0,2 1-3 16,2 0-1-16,6 0 0 0,0 1-10 16,4-1-17-16,2 0-12 0,8 0 103 15,2 2-256-15,1-2 113 0,2-1-24 16,4-1-855-16</inkml:trace>
  <inkml:trace contextRef="#ctx0" brushRef="#br0" timeOffset="578111.2259">30768 11415 457 0,'0'-5'136'15,"0"-3"-73"-15,3 3 46 0,3-1-98 16,2 2-10-16,2 0-12 0,2 1-2 15,-2 1 6-15,1 0-2 0,-1 1 13 0,-1 0 13 16,3 0 1-16,-2-1 5 0,0 0 6 16,0 2-7-16,2-3-1 0,-2 1 1 15,6 0-10-15,-3 1-2 0,2 0-1 16,1 1-6-16,0 1 2 0,-4 0 1 16,3 1-5-16,-3 0 2 0,-2 1 4 15,-2 1-6-15,0-3 1 0,-4 3 3 0,-2-2-5 16,0 2 1-16,-2 1 3 0,-2 3-4 15,-3 0 3-15,-4 3 4 0,-4 4-4 16,-4 0 3-16,-4 0 5 0,0 2-4 16,-2-1 4-16,1 0 8 0,1 0-1 15,4-1 7-15,2 0 6 0,3 0-3 16,2-2 2-16,4-3 4 0,3-2-5 16,3 1-1-16,3-3 1 0,4 1-8 0,6 1 1 15,5-1 0-15,7 0-9 0,4-1-3 16,10-1-1-16,0-2-7 0,3-3 0 15,2 0 2-15,-1-3-2 0,-2-2 5 16,1-1-19-16,-3-1-188 0,-5 2 121 16,-14-1-119-16,-13-5-708 0</inkml:trace>
  <inkml:trace contextRef="#ctx0" brushRef="#br0" timeOffset="579344.1639">28372 12623 450 0,'-3'-2'208'0,"0"0"-110"16,0-1 48-16,1 2-88 0,2 1-33 0,1 0-20 15,0 0-11-15,1 0 1 0,-4 0 3 16,5 1-2-16,-2 1 12 0,1 0 8 16,-5 2 1-16,0 1 4 0,1 5 5 15,-2 3-5-15,-4 5-2 0,-1 7-1 16,0 8-8-16,-1 6-2 0,-6 1 0 15,-2 4-6-15,-1 0 7 0,-6-2 11 16,0 1 0-16,3 3 6 0,0-2 9 0,0-5-1 16,4-3 5-16,1-5-4 0,3-6-11 15,5 2-4-15,5-1-3 0,2-3-9 16,2-4-4-16,1-3-1 0,4-2-4 16,1-5 1-16,5-2 2 0,3-1-4 15,0-3 1-15,4-3 4 0,1-1-4 16,2 1-2-16,2-4-3 0,0-4-15 0,3-1-15 15,0-3-19-15,-3-2-17 16,4-4-134-16,3-1 61 0,1-4-87 0,2-1-433 16</inkml:trace>
  <inkml:trace contextRef="#ctx0" brushRef="#br0" timeOffset="580410.984">28942 12937 387 0,'-8'-4'190'16,"-1"0"-98"-16,4-1 34 0,0 0-62 0,4-4-59 15,-4 3-13-15,2 1 5 0,0-1 3 16,0 3 15-16,0 3 13 0,0-3 11 15,1 3 9-15,-3 0 6 0,-3 3-9 16,-2-1-8-16,-1 2-9 0,0 1-13 16,-1 4-5-16,-2 3 1 0,0 2-4 15,1 7 2-15,-3 2 7 0,2 3-4 16,1 3 4-16,2 3 2 0,0-3-4 16,2-6-1-16,4-1 2 0,3-4-7 0,2-3-1 15,0 0 1-15,2 0-5 0,5-5 2 16,3-3 2-16,3-3-5 0,5-4 0 15,1-2 3-15,1-4-4 0,-1-6-1 16,4-2 3-16,0-1-6 0,-3-2-2 16,4-1 0-16,-2-3-7 0,-3-2 1 15,-1-1 3-15,0-6-5 0,-6 0 2 16,0 2 6-16,-5 3-1 0,-5 1 3 0,-2 3 4 16,0 6-4-16,-3-1 1 0,-1 6 5 15,-2 0-7-15,1 3 1 0,1 3 4 16,0 4-4-16,-3-1 0 0,0 1 4 15,-1 5-5-15,-1 0 2 0,3 1 4 16,0 1-5-16,2 1-3 0,2-3 0 16,1 0-12-16,-1-1-5 0,4-2-5 0,-1 0-7 15,3 1-4-15,2-3 5 0,2-2-3 16,4 2 7-16,-1 0 9 0,1 0 3 16,-1-3 2-16,2 0 10 0,0-1-3 15,0-1 4-15,1 0 5 0,-1-2-4 16,0 2 4-16,1 1 5 0,0 0-4 15,0-1 4-15,-1 1 7 0,0-1-1 16,-1 3 7-16,-3-1 7 0,-3 1 2 0,-1 2 2 16,-1 0 4-16,0 2-4 0,0 6 2 15,-4 0-2-15,0 4-8 0,0 7-3 16,-4 2 1-16,-4 4-6 0,-2 6-3 16,0 1 2-16,0 3-7 0,-1 1 1 15,5-6 2-15,2-5-5 0,3-3 0 16,1-6 3-16,0-3-5 0,7-2 3 15,2-3 1-15,6-5-3 0,0-3 1 0,3-2 2 16,-1-3-3-16,3-6 0 0,0-1 3 16,-1-1-5-16,2-1 0 0,-1-5 4 15,0-2-3-15,-4-5 0 0,1-2 3 16,0-1-4-16,-3 2 1 0,-4 2 4 16,-1 0-6-16,-2 3 2 0,-2 5 3 15,-1 5-4-15,-3 4 2 0,3 5 3 16,-3 3-5-16,2 0 3 0,-3 3 2 15,3 6-4-15,-2 2 1 0,3 7 3 0,1 6-5 16,0 3 2-16,-1 1 2 0,1 3-5 16,-2-1 2-16,0-5 2 0,0-4-5 15,5-5 3-15,-2-4 1 0,2-3-5 16,1-2 3-16,0-2 2 0,-1-2-5 16,-1-3 3-16,8 0 2 0,-4-3-5 0,3-1 3 15,2-4 3-15,1-3-4 0,-4-5 2 16,-1-4 3-16,-1-6-5 0,-2-4 2 15,0-2 3-15,-1 0-6 0,-2 0 3 16,2 1 1-16,-2-1-4 0,1 2 1 16,2 4 3-16,-2 2-5 0,0 2 2 15,2 8 2-15,-3 2-4 0,1 5 2 16,-2 4-1-16,1 3-14 0,-1 2-16 0,1 3-4 16,-1 6-72-16,1 0-89 0,-2 0 47 15,1-6-104-15,-1-5-329 0</inkml:trace>
  <inkml:trace contextRef="#ctx0" brushRef="#br0" timeOffset="581709.9082">30539 12523 291 0,'2'0'319'0,"-3"-1"-138"16,2 0 1-16,-2 0-12 0,0-1-98 15,3 4-35-15,1-1-18 0,-4-1-6 16,3 2-9-16,-2 1 0 0,2 4 6 16,-2 3-3-16,-4 3 3 0,0 6 4 15,-1 4-6-15,-4 7 3 0,-2 7 3 16,1 12-8-16,-3 5 1 0,-2 4 2 15,-2 4-2-15,-2 1 5 0,-3-3 6 0,-4-5 0 16,3-2 7-16,0-7 5 0,2-6-5 16,2-2-1-16,4-1 1 0,4-5-10 15,1-6-4-15,2-4-3 0,3-7-8 16,2-4-1-16,2-4 4 0,1-3-7 16,1 0 1-16,3-3 5 0,4-2-6 15,1 1 1-15,2-1 6 0,3-2-6 16,3 1 3-16,1-3 3 0,3 1-6 0,3 2 1 15,6 0 5-15,2 2-6 0,7 0 4 16,5 0 2-16,2-3-4 0,8-2 1 16,3-1 4-16,6-5-6 0,2 1 2 15,5 1 3-15,0-1-6 0,1-2-2 16,-1 1 2-16,3-1-4 0,-5 3 1 16,-2 2 0-16,1 5-8 0,-5 2 3 15,-3 1 6-15,0 2-5 0,1-1 4 0,-4 2 3 16,4 1-3-16,-5-2 4 0,-1 0 5 15,-1-1-6-15,-1 1 3 0,-6-2 3 16,-2 0-5-16,-2-1 3 0,-3-1 4 16,-2 1-8-16,-4-4 3 0,-4 0 2 15,-8 0-4-15,-3 2 0 0,-5-1 3 16,2 1-5-16,-4 2 5 0,3 0 2 16,-1 0-4-16,2 1 1 0,-1 1 4 0,2-2-5 15,-1 2 1-15,1-2 3 0,-3 0-4 16,1 0 0-16,-3-2 3 0,0 2-4 15,-1-1 1-15,0 0 5 0,-1 0-6 16,-1-2 2-16,1-1 3 0,-1 0-3 16,-3-1-1-16,2 0 4 0,-2-4-4 15,0 0 0-15,-3-4 4 0,4-2-5 0,-3 0 0 16,0 0 4-16,-3-1-3 0,-1 1 0 16,2 0 5-16,2-6-6 0,-1-1 1 15,1-2 5-15,-1-4-6 0,2-1 3 16,-1 0 0-16,-2 4-3 0,0 0 2 15,1 2 4-15,-2 0-5 0,0 1 1 16,0-5 4-16,0 0-4 0,1-2 1 16,-1 4 4-16,-1-1-6 0,2 5 2 0,-2 2 3 15,2 2-6-15,0 3 3 0,-2 4 2 16,1 2-5-16,1 3 0 0,0 0 4 16,1 2-6-16,-4-1 2 0,1 3 1 15,2-2-7-15,-1 3-1 0,-2 0 3 16,-1 0-5-16,1-1 2 0,-1 1 0 15,-1-1-2-15,3-1 2 0,-2 1 7 16,1 0-6-16,-2-2 3 0,-1 2 3 16,0-2-3-16,-2 3 0 0,1-2 4 15,-2 1-5-15,2-2 1 0,-3 2 3 0,1-3-4 16,0 1-1-16,-2-1 4 0,-3 1-5 16,0-1 0-16,-1-2 2 0,-4 3-4 15,-3-3 2-15,1 1 4 0,-2 1-4 16,-4 1 4-16,-1-3 4 0,2 0-4 15,-8 0 3-15,-3-3 4 0,-6-1-5 16,-1 0 1-16,-9 2 3 0,-1-1-4 0,-5-1 2 16,-5 2 3-16,-4 2-6 0,-2-3 2 15,-10-1 4-15,2 1-5 0,-3-2 1 16,-7 0 2-16,0 3-3 0,4 0 2 16,-1 3 3-16,11 2-4 0,9 1 1 15,11-1 4-15,6 3 2 0,5-1 3 16,2 0-34-16,0-1 415 0,-1 2-583 15,1-2 266-15,1-3 70 0,-2-3-1897 0</inkml:trace>
  <inkml:trace contextRef="#ctx0" brushRef="#br0" timeOffset="586943.9325">31160 12624 100 0,'1'0'55'16,"1"-1"-20"-16,-2-1 3 0,2 2-10 16,-3-2-17-16,5 2-3 0,-3-1 2 15,-1 1-4-15,0-2 6 0,1 4 5 0,-2-2-2 16,2 1 2-16,-1-1 4 0,-1 0-5 15,4 0-2-15,-2 0 1 0,-4 0-8 16,5 1 1-16,-1-1 5 0,-1 0-3 16,0 0 7-16,-3 0 7 0,3 0-1 15,0 0 4-15,-1-1 2 0,1 1-4 16,1 0-1-16,-2-1-1 0,1 1-9 16,1 0-3-16,2 0 2 0,0 0-7 0,-3 0-3 15,1 1 3-15,0-1-6 0,-1 1 0 16,-1-1 3-16,0 0-6 0,-1 0 3 15,4 0 3-15,-2 0-5 0,0 0 2 16,1-1 4-16,-1 1-5 0,0 0 2 16,1 0 3-16,-1 1-5 0,0-2 2 15,1 2 3-15,-2-1-4 0,1 0 3 16,1-1 6-16,-1 1-3 0,2 1 3 0,-5-2 6 16,4 1-4-16,-1 0 2 0,-1-1 2 15,0 1-4-15,1 0-1 0,-1 0 3 16,-1 0-7-16,1-2 0 0,2 4 3 15,1-1-6-15,-2-1 0 0,-2-1 2 16,2 1-6-16,3 1 1 0,-3-1 4 16,0 0-6-16,0 1 1 0,-1-1 4 15,2 1-6-15,1-1 2 0,-3 2 5 0,2 0-4 16,-2-2 4-16,0 3 3 0,1-1-4 16,-3 4 2-16,-2-3 5 0,3 3-7 15,-5-1 1-15,-1 1 3 0,2 5-5 16,-2-1 3-16,-2 0 4 0,5 3-6 15,-3-1 4-15,-2 1 4 0,-1 2-6 16,2 2 4-16,0 0 1 0,-1 1-5 0,1 0 2 16,-1-2 1-16,-3-3-5 0,3 1 3 15,2-1 2-15,-1-4-4 0,4-2 3 16,3 1 2-16,0-2-6 0,-1-1 2 16,3 0 1-16,1 2-5 0,1 0 1 15,-1 0 4-15,2-3-6 0,0 1 3 16,3-1 4-16,0-2-3 0,4 1 2 15,5 0 4-15,3-5-5 0,1 4 3 0,3-2 3 16,1-4-8-16,4 1 0 0,-1-3 3 16,2 2-6-16,3-1 0 0,0 2 2 15,-1-1-5-15,-3 2 2 0,0-1 4 16,-1-1-5-16,-6 0 1 0,-2 4 4 16,2-1-8-16,-7 2 2 0,-1 1 2 15,1 0-9-15,-1-1-5 0,-2 1-4 16,-2-2-13-16,-2 1-9 0,-2-2-24 15,1-1-45-15,1 1-41 0,-4-3 20 0,-2 2-82 16,0-2-106-16</inkml:trace>
  <inkml:trace contextRef="#ctx0" brushRef="#br0" timeOffset="587359.8571">31439 12682 146 0,'-2'-3'92'16,"2"1"-43"-16,-1-2 8 0,1 1-15 16,-1 3-22-16,1-1 0 0,0 1 11 15,0-1 5-15,-2 1 6 0,2 0 8 16,0 2-1-16,0 0-1 0,0 0-3 0,-1 1-13 16,1 1-7-16,0 2-2 0,-1-1-6 15,-1 2-2-15,0 2 3 0,-1 1-7 16,1 4 1-16,-2 6 4 0,-1 0-6 15,-2 5-1-15,-4 2 2 0,-2 0-7 16,-3-1-1-16,-4 3 3 0,-2 0-7 16,0 2-1-16,-1 1 2 0,-2-1-136 15,5 2 84-15,2-10-79 0,1-11-486 0</inkml:trace>
  <inkml:trace contextRef="#ctx0" brushRef="#br0" timeOffset="590440.2664">13354 16917 70 0,'-3'5'54'15,"0"0"-30"-15,1 2 7 0,1-2-9 16,-2 4-9-16,2-1 7 0,-2 3 1 0,1 1 8 16,-1 3 8-16,-2 2 2 0,1 3 8 15,-1 3 5-15,1 3-9 0,-1 4 2 16,2 4 4-16,-3 1-8 0,-2-3-1 16,0 2 1-16,-3-1-8 0,-1-1-2 15,2 4-2-15,2 0-11 0,2-3-1 16,0-5 0-16,4-5-10 0,-5-5 1 0,5-5-2 15,-1-3-6-15,2-6 2 0,-2 0 3 16,3-3-4-16,-1-2 6 0,1 1 8 16,-2-4-4-16,0-3 4 0,0-2 5 15,-1-6-6-15,1-5 3 0,-1-2-1 16,2-3-9-16,1-3 0 0,0-2 2 16,1-2-5-16,2 2-1 0,-1-2 3 15,1-1-6-15,2-3-1 0,1 1 6 0,1-2-9 16,3 2 3-16,3 1 3 0,-1 2-6 15,2 1 3-15,1-2 3 0,1-1-6 16,-1 4 2-16,1 5 3 0,-1 3-5 16,2 6 3-16,-4 2 3 0,1 4-5 15,0 2 2-15,-1 2 3 0,0 3-5 16,2 2 1-16,1 1 5 0,0-2-7 16,1 4 4-16,1-1 2 0,2 2-4 0,-2-1 1 15,1 5 5-15,0-2-8 0,-3 0 3 16,-1 4 3-16,-3 0-6 0,-3 3 2 15,-3 0 1-15,-2 6-10 0,-4 2 1 16,-1 2 0-16,-3 0-8 0,-4 5 2 16,-6-4 2-16,-3 3-4 0,-2-1 6 15,-5 1 5-15,-2-1-2 0,1 0 4 0,0-1 6 16,0-5-2-16,4 0 3 0,3-3 1 16,3-5-4-16,2-2 3 0,1 0 0 15,3-2-7-15,2-5-2 0,-1 1-8 16,0-2-21-16,3-1-12 0,1-2-79 15,0-1 36-15,6-6-74 0,-2 1-237 16</inkml:trace>
  <inkml:trace contextRef="#ctx0" brushRef="#br0" timeOffset="591024.1395">13958 16723 351 0,'0'-3'143'0,"-4"2"-80"0,-1 1 40 16,2 0-66-16,2 0-22 0,0 0-7 15,2 1 2-15,-3 2 10 0,-1-2 8 16,0 1 2-16,0 2 4 0,-3 0 5 0,3 0-8 15,-1-1-6-15,0 2-6 0,0 0-12 16,1 4-1-16,-2 1 0 0,-1 6-7 16,1 0 2-16,-2 5 4 0,2 1-4 15,2 2 7-15,0 0 6 0,-3 0-1 16,3 1 6-16,-1-1 9 0,0 2-3 16,1-4 2-16,1 0 1 0,-3-2-6 15,2 0-3-15,3-4 1 0,0 0-11 0,4-3-1 16,-2-3 2-16,4-3-8 0,-3-2 1 15,5-4 7-15,1 0-5 0,4-2 4 16,4-3 2-16,2-2-4 0,2-5 0 16,2 2 2-16,1-2-7 0,0-1-2 15,0 1-3-15,1-1-15 0,-3-2-18 16,-3 1-13-16,-1 1-28 0,-1 5-108 0,-4-1 46 16,-6 0-78-16,-7-1-355 15</inkml:trace>
  <inkml:trace contextRef="#ctx0" brushRef="#br0" timeOffset="591298.4958">13749 16964 455 0,'5'-9'113'0,"3"0"-73"0,2-3 49 15,7 2-88-15,3-1-15 0,-2 2 0 16,-2-1 8-16,0 4 3 0,-1 2 11 16,2 0 12-16,2 2-5 0,1 0 2 15,2 1-6-15,-2-2 16 0,2 0-129 16,-3 0 67-16,1-4-50 0,-5-2-452 15</inkml:trace>
  <inkml:trace contextRef="#ctx0" brushRef="#br0" timeOffset="591773.3986">14368 16799 371 0,'0'2'173'16,"0"-2"-100"-16,-4 0 41 0,0 1-64 16,0 1-39-16,3 0-9 0,0 5 4 15,-1 0 11-15,0 5 15 0,1 4 3 0,-2 3 7 16,0 4 5-16,0 2-8 0,-1 0-5 15,0 2-5-15,0 0-13 0,1-3-1 16,3-1 1-16,0-2-5 0,2-2 1 16,2-4 1-16,-1 1-7 0,0-3 0 15,0-6 2-15,-1-4-8 0,-1 0 3 16,1-3 8-16,-1-3 0 0,0-5 6 16,2-1 5-16,-1-4-3 0,1-3 3 15,1-5 1-15,0 0-9 0,1-3-5 0,0-1-1 16,2 0-8-16,-2-2 0 0,1-2 2 15,1 1-6-15,-2 1 1 0,-1 0 1 16,1 1-6-16,2 7 0 0,4 4 1 16,-2 2-10-16,2 7-6 0,1 1-9 15,0 2-18-15,-3 1-23 0,2 0-40 16,1 2-70-16,2 0 33 0,-1 2-91 0,-2-1-184 16</inkml:trace>
  <inkml:trace contextRef="#ctx0" brushRef="#br0" timeOffset="592745.6755">12944 17016 339 0,'-5'0'150'15,"-2"-1"-75"-15,1-3 33 0,2 0-55 16,0-1-33-16,0 0-10 0,-1 2 10 16,2 1 9-16,0 1 10 0,-3-2 12 15,2 2 2-15,-1-2 7 0,-1 1 4 0,1-1-13 16,-2-1-10-16,0-1-3 0,-1-1-14 15,1-1-4-15,-2-2-1 0,0 0-6 16,-2-1 0-16,-1-2 2 0,3 1-5 16,-1-2 4-16,1-3 6 0,0 2-3 15,-3-4 1-15,1-1 6 0,-1-1-5 16,-2 4 4-16,0-1-2 0,-3 3-6 16,-1 1 3-16,-3-3 7 0,-1-3-8 0,-2-4-3 15,-1-4 3-15,1 0 0 0,-3 0 1 16,1-1 0-16,-1 0-7 0,0 1 5 15,-2-4 4-15,2 1-9 0,-2 2 1 16,0 0 1-16,1 1-4 0,4 6-6 16,0-1 2-16,6 5-3 0,-1 5 2 15,4 1 5-15,-1 1-5 0,3 3 6 16,2 2 3-16,5 1-7 0,1 2 2 0,3 1 3 16,-1-1-10-16,2 2-2 0,0-1-1 15,-1 1-5-15,2-1 0 0,2 1 3 16,-1 0-9-16,1-2 0 0,0 1 4 15,0-1-11-15,3-2-5 0,1 0 1 16,-1 0-11-16,-1 1-5 0,-1 0-7 16,-1 1-13-16,0 0-9 0,0 0-7 0,-1 0-16 15,0 2 260-15,2-2-374 0,-2 2 160 16,0 0 86-16,-1 2-1250 0</inkml:trace>
  <inkml:trace contextRef="#ctx0" brushRef="#br0" timeOffset="594708.3493">14648 17052 167 0,'11'-9'62'0,"5"-3"-28"0,-1 0 23 0,6-1-23 15,1-2-2-15,3-1 8 0,1 2 12 16,1-4 5-16,0 0 9 0,4 1 5 16,-1-1-5-16,0 0-4 0,-1 0-2 15,1-1-15-15,-4-1-7 0,1 4-4 16,1-2-14-16,-2 5-4 0,1 2-4 16,-1 5-10-16,-2-1 0 0,-3 1 0 15,-1 1-4-15,-3-3 2 0,-1 0 2 0,-5 2-4 16,1-2-2-16,-3 3-2 0,-1 1-15 15,-3 0-11-15,-1 2-20 0,-2-1 11 16,-2 1-105-16,0-1 41 0,0-1-46 16,-4 0-320-16</inkml:trace>
  <inkml:trace contextRef="#ctx0" brushRef="#br0" timeOffset="595125.4745">15185 16514 408 0,'-9'4'340'0,"-1"-3"-178"16,3 0 24-16,6-2-24 0,1 0-138 15,4-2-29-15,5-2-11 0,4-5-1 16,2-2-6-16,2 0 5 0,5 1 6 15,0 2 2-15,0 1 8 0,1 2 5 16,3 3-4-16,-2 0 4 0,3 0 0 16,-1-1-3-16,4 1 0 0,-2 1 4 15,0 0-4-15,1-2 1 0,-2 4 3 0,-3 0-5 16,-1 0 0-16,-2 2 4 16,0 0-6-16,-5 0 2 0,-3 1 3 0,-2 3-5 15,-2 0 1-15,-5 2 4 0,-3 5-4 16,-1 1-1-16,0 5 5 0,-7 2-4 15,1-1 1-15,-4 2 2 0,-2 3-4 16,-3-3 3-16,0 2 3 0,-4 5-5 0,2-2 1 16,1-3 2-16,1-2-9 0,2-3-6 15,3-6-11-15,1-2 354 0,3-1-498 16,2-2 217-16,-4-7 110 0,-3-1-1662 16</inkml:trace>
  <inkml:trace contextRef="#ctx0" brushRef="#br0" timeOffset="595955.8834">14546 17063 313 0,'10'-1'248'0,"2"3"-127"0,2-1 18 16,6-3-14-16,9 1-99 0,2-2-17 15,6 0-1-15,3 3-8 0,3-4 2 16,3 3 4-16,4 1-7 0,4 0 3 16,3 3 4-16,1-1-5 0,0 1 2 15,0 5 2-15,0-2-3 0,0-1 0 16,1 2 3-16,3-1-5 0,4-2 1 16,0-1 4-16,3-3-7 0,2 0 3 0,1-3 6 15,7-1-4-15,1-2 3 0,6-1 4 16,6-3-5-16,1 0 1 0,1-5 3 15,2 1-7-15,4 0-2 0,-1-1 3 16,3-3-6-16,-1 1 4 0,3 0 1 16,-5-4-4-16,3 3 2 0,-1 0 3 15,1 2-3-15,-3-2 1 0,-1 2 0 0,-3 1-5 16,-5-2 1-16,0 1 2 0,-5 2-6 16,-8 1-1-16,-1 2 5 0,-2 2-5 15,-6 1 4-15,3-1 8 0,-1-4 2 16,-1-4 5-16,-3-1 4 0,-2-1-4 15,-2-2 2-15,-2 3 3 0,-2-1-11 16,-3 2 0-16,0 3 0 0,-2 1-5 16,-4 2-2-16,-1 0 9 0,-3 2 5 0,-6 1 9 15,-3-1 7-15,-3 0-2 0,-6 4 2 16,-3 0 6-16,-1 0-10 0,-4 1-8 16,-1-1-3-16,-1-1-10 0,0-2 0 15,-3 1 1-15,-1-3-4 0,0 0 2 16,-2-1 3-16,-2 1-6 0,1-3 2 15,-2 0 1-15,-1-1-5 0,-3-3 0 16,-2-2 2-16,-2 0-6 0,-1-2 1 0,-2 2 0 16,-3-1-3-16,-1 4 1 0,-3-1 4 15,0 1-4-15,-3 0 4 0,3-1 4 16,-3-2-3-16,4 2 1 0,-2-1 4 16,4 2-4-16,-1 1-1 0,1 1 2 15,2 2-7-15,1 0 0 0,1 2 1 16,1 0-12-16,1 5-5 0,-3-2-6 15,2 2-17-15,-2 0-14 0,0 1 158 0,-1-1-273 16,-1 5 120-16,0-4 20 0,-2 3-881 16</inkml:trace>
  <inkml:trace contextRef="#ctx0" brushRef="#br0" timeOffset="596456.2935">19084 15914 653 0,'-7'2'211'0,"1"-2"-117"0,-1-2 67 16,4 1-129-16,0 1-44 0,0 3-15 16,0-1 0-16,-1 2-5 0,-4 3 3 15,-1 6 10-15,-4-1 4 0,-2 4 11 0,-5 3 5 16,-2-1-2-16,2 3 4 0,2 2 5 15,0-4-5-15,3-1 2 0,6 2 3 16,2-6-4-16,0-2-1 0,2-5 0 16,1 0-8-16,2-5 0 0,-1-2-3 15,3-2-8-15,0-3 1 0,3-3 3 16,2-4-4-16,1-5 3 0,1-2 6 16,7 0 3-16,-4-4 2 0,4 2 4 0,2 0-1 15,1-1 3-15,-3-2 6 0,2-1-3 16,3 1 6-16,-3 0 6 0,4 0 2 15,-4 4 6-15,2 4 5 0,-1 2 1 16,1 5 1-16,0 4 2 0,4 2-4 16,1 3-3-16,1 0-2 0,0 4-10 15,-1 4-4-15,0 3-1 0,-2 5-9 16,1 3-1-16,-3 4 0 0,-2 1-4 0,-1 0 1 16,-2 1 3-16,-4-3-6 0,0-4 2 15,1 5 2-15,-4-4-6 0,2-1-2 16,-3 4-2-16,-1-4-16 0,-3-4-14 15,1-3-16-15,-2-1-85 0,-1-5-39 16,-2-1 18-16,-5-4-104 0,-6 0-128 16</inkml:trace>
  <inkml:trace contextRef="#ctx0" brushRef="#br0" timeOffset="597707.7615">15712 16984 128 0,'0'9'170'0,"-1"0"-55"0,1 2 0 16,0-4 1-16,0 4-35 0,0-1-16 15,0-1-3-15,0-1-1 0,0 2-6 16,0 0-2-16,0 2-1 0,1 2-11 16,2 0-6-16,1 3-5 0,2 1-12 15,3 3-7-15,1-2-4 0,3 2-10 0,3-2 0 16,2-1-1-16,2 3-4 0,2-3 4 15,4 1 1-15,5 0-4 0,6-1 5 16,6-7 4-16,5-4-3 0,10-7 4 16,6 0 2-16,8-3-4 0,3-7 3 15,11-1 1-15,3-3-5 0,3 0 0 16,2-6 1-16,1 5-5 0,1-1 2 16,0 1 3-16,2-1-6 0,5 1 5 0,3-4 6 15,4-3-1-15,2-2 2 0,10 1 8 16,3 1 2-16,4 0 5 0,6 2 1 15,8 0-6-15,-2 1-1 0,2 2 1 16,5-1-14-16,-1 0-6 0,-4-4-1 16,-4 2-7-16,-5-5 0 0,-6 2 2 15,-4 0-4-15,-7 0 5 0,-4-1 6 0,-2 5 0 16,-1 1 5-16,-1 3 10 0,-2-1 5 16,0-1 10-16,-1-1 11 0,-2-1-5 15,2-2 1-15,4 1-2 0,-2-1-8 16,3 1-8-16,7 0-7 0,1 3-9 15,-1 3 6-15,6 3 6 0,1 0-3 16,-4 1 3-16,-3 2 2 0,-9-1-4 16,-3-1-1-16,-6 0-3 0,-2 1-10 0,-7 1 3 15,-1-1 2-15,-10 4-4 0,-9-2 3 16,-8 0 3-16,-9-4-3 0,-6 2-3 16,-9-1-3-16,-6-4-9 0,-6 2 0 15,-3 1 1-15,-3-4-9 0,-2 0-6 16,-1-1 3-16,-1 1-7 0,-3 1 2 15,2 0 2-15,-3 1-7 0,-4 0 3 16,0 3 4-16,-3-1-5 0,-2 5 5 0,-3 1 8 16,2 2-3-16,-3 0 7 0,-2 2 8 15,1-1 2-15,-3 0 8 0,0-2 10 16,2-1-1-16,-1 0 6 0,2-5 6 16,-2-2-4-16,0-3 2 0,0-3 3 15,-1-5-6-15,2-2-1 0,-4-5 4 16,6 6-7-16,0-6-1 0,0 4 5 0,4 1-6 15,-1 0 1-15,-1-7 2 16,2 2-9-16,0 1-1 0,-1-2 1 0,-2 1-7 16,2 6 0-16,-1 3 4 0,2 6-8 15,-3 3 1-15,2 4 5 0,-2 4-6 16,-2 3 1-16,1-2 5 0,0 2-7 16,0 0-1-16,-1 0 1 0,-1 1-11 15,0-2-3-15,-1 2-6 0,-1 0-21 0,2 3-7 16,-2-1 80-16,0 2-225 0,-5 2 107 15,-1-1-34-15,-8 0-751 0</inkml:trace>
  <inkml:trace contextRef="#ctx0" brushRef="#br0" timeOffset="598171.7953">22624 15595 735 0,'0'-1'263'0,"0"2"-149"15,-2-2 75-15,0 1-150 0,2-2-32 0,-1 2-30 16,0 0 0-16,1 2 0 0,-2 3 3 16,-1 6 13-16,-5 5 13 0,0 3 2 15,-2 4 5-15,-2-2 4 0,-1-3-4 16,-1 1-1-16,1-1-3 0,2 0-5 15,2 0-2-15,0-1 2 0,1-4-6 16,4-3 3-16,-1-4 1 0,4-3-4 16,1-3 4-16,2 0 3 0,3-1-4 15,3-5 3-15,4-3 2 0,2-4-4 0,3-5 2 16,3-2 1-16,1 1-5 0,2 0 1 16,0-5 2-16,0 4-3 0,-2-2 3 15,-2-1 4-15,-1 1-2 0,-1 5 4 16,-3 3 6-16,2 1-5 0,-1 8 4 15,-1 2 3-15,1 3-4 0,-1 3 0 16,0 3 3-16,0 7-8 0,3 5 2 16,-3 5 3-16,2 3-8 0,-2-1 1 0,-3-1 1 15,0 1-7-15,-4 2 2 0,1 2 0 16,0 4-6-16,-2-1 1 0,1 0 1 16,-1-5-13-16,-1-6-12 0,0-3-15 15,-1-5-134-15,0-6-43 0,-1-7 34 16,-3-5-169-16,0-13-165 0</inkml:trace>
  <inkml:trace contextRef="#ctx0" brushRef="#br0" timeOffset="600476.6487">10816 17792 238 0,'0'-5'106'15,"0"0"-52"-15,-1 1 20 0,1 0-36 16,1-1-24-16,-2 3-3 0,2 0 9 0,-2 0 3 16,2-1 9-16,-2 3 11 0,-1-1 2 15,2-1 7-15,0 0 2 0,2 1-8 16,-4-1-2-16,1 0-3 0,1-1-10 15,0 1-3-15,-1-1 0 0,1 0-6 16,-3 2 1-16,2 0 1 0,-3 0-6 16,-1 1 1-16,-2 0 2 0,0 0-6 15,-5 1 0-15,0 1-3 0,-2 1-5 16,-1 0-1-16,-2 0 3 0,2 1-6 0,-3 1 2 16,0 1 1-16,-1 3-4 0,1-2 3 15,-1 2 3-15,0 2-3 0,2 0 3 16,-1 1 2-16,-3 2-5 0,5 3 4 15,-4 0 1-15,4 1-3 0,1 0 6 16,4 0 3-16,0-3-5 0,5 1 3 16,2-3 3-16,3 1-6 0,1-3 0 15,4 2-2-15,0-2-7 0,3 0 2 0,5 2 3 16,-2-3-6-16,3-1 0 0,3 2 4 16,-1-1-5-16,3-4 1 0,7 3 2 15,-1 2-5-15,3-4 3 0,3 1 3 16,1 0-6-16,-2-3 1 0,6-2 4 15,-3-1-8-15,2-2-3 0,-2 0-4 0,-2-2-16 16,-2-3-13-16,-1-1-11 0,0-3 249 16,-4-1-397-16,-5-2 171 0,-6-4 71 15,-12-8-1331-15</inkml:trace>
  <inkml:trace contextRef="#ctx0" brushRef="#br0" timeOffset="601288.0396">11329 17764 298 0,'-5'-3'221'15,"0"1"-122"-15,-1-2 25 0,1-1-32 16,0 0-73-16,1-1-15 0,-1 0-4 0,-1 1 6 16,0 0 12-16,3 0 4 0,-4-1 8 15,1 4 4-15,-1-2-4 0,2 3-1 16,-3 1-4-16,1 0-12 0,-2 1-4 15,-2 3 0-15,-2 4-8 0,-3-1 1 16,-2 5 2-16,1-1-5 0,-1 2 3 16,1-1 2-16,-1 2-1 0,4 0 4 15,1 2 7-15,-4-2-7 0,6 1 4 0,3 1 1 16,1-2-5-16,1-1-2 0,3 1 2 16,2 2-7-16,2-1 1 0,-1 2 4 15,3 1-6-15,0-1 4 0,2 2 4 16,6 2-5-16,1-5 2 0,2 2 3 15,2 0-4-15,-1-3 1 0,2-6 2 16,-2-2-6-16,1-3 1 0,2-4 4 16,1-2-7-16,-1-4 2 0,3-1 2 0,-1-5-7 15,-3-5-1-15,1 1 1 0,-1-4-5 16,-3-4 0-16,-1-3 3 0,0-2-3 16,-2 0 4-16,-4-3 6 0,-2 2-2 15,-4 3 2-15,-1 1 4 0,-4 4-3 16,-1 5-1-16,-5 6 2 0,-3 3-4 15,-2 3-1-15,-2 5 3 0,0 0-10 16,-1 1 0-16,1 2 2 0,1 4-4 16,0 4 2-16,2-1 4 0,4 2-2 0,2-1 5 15,5-2 5-15,2-2-7 0,1-3-2 16,4-4-4-16,4-2-13 0,3-4-20 16,5-6 16-16,6-2-129 0,2-1 63 15,1-2-69-15,2 0-394 0</inkml:trace>
  <inkml:trace contextRef="#ctx0" brushRef="#br0" timeOffset="601875.0958">11606 17630 322 0,'3'11'195'16,"-1"1"-87"-16,-1 0 20 0,-1 3-44 16,0 2-47-16,2-2-16 0,-1 3 1 15,0 3-5-15,-1 5 8 0,3 3 10 16,-3 9-2-16,2 4 7 0,2 2 1 0,-1-1-13 15,2-3-2-15,0-4-4 0,0-9-12 16,0-4-2-16,2-6 1 0,-3-7-8 16,0-5 0-16,-3-5 6 0,3-1-6 15,2-8 7-15,-1-7 8 0,2-7-2 16,-5-6 3-16,1-6 8 0,-3-3-2 16,-1-3 6-16,-2 0 5 0,1-2-6 0,0 6 3 15,-3 0 6-15,-1 2-6 0,1-1-1 16,3 4-2-16,2 1-12 0,3 5-3 15,5 5 0-15,1 10-12 0,2 7-3 16,2 4 0-16,-3 4-5 0,7 9 4 16,1 8 4-16,1 12-8 0,0 1 5 15,-1 4 5-15,-2 1-4 0,1 0 1 16,-1 0 1-16,-4 0-6 0,3-2 1 16,-2-8-1-16,-3-10-6 0,1-6-1 0,1-8 4 15,-3-5-6-15,1-7 2 0,1-4 4 16,-4-8-2-16,1-11 3 0,0-6 6 15,-2-4-4-15,1 2 1 0,2 0 6 16,-3 0-5-16,3 2 2 0,3 2 3 16,-1-1-5-16,1 4 2 0,4 5 4 15,2 7-6-15,-4 8 2 0,4 9 4 16,0 2-6-16,-1 5 2 0,-2 8 2 0,0 6-5 16,-3 4 4-16,0 4 3 0,1 6-6 15,-2-1 2-15,-2-5 4 0,3 3-4 16,-4-2 0-16,-3-4 3 0,-3 0-5 15,2-1 3-15,-1-4 3 0,-3-6-6 16,1-3 4-16,-1-6-7 0,0-4-14 16,-1-1-14-16,1-7-14 0,-2-5-24 0,4-3-21 15,0-4 24-15,2 0-135 16,3 0 60-16,-2 4-40 0,1 3-423 16</inkml:trace>
  <inkml:trace contextRef="#ctx0" brushRef="#br0" timeOffset="602436.8273">12435 17564 445 0,'1'0'295'0,"-1"0"-149"0,1 0 35 16,1 4-60-16,0 1-76 0,2 2-26 15,1 2-14-15,0 5 3 0,-1 5 6 16,0 6-1-16,1 4 4 0,-1 2 3 15,2 5-3-15,0 3-3 0,1 4-1 0,1 3-9 16,1 7-1-16,-1 0 1 0,2-3-5 16,-1-2 1-16,-1-6 4 0,0-3-5 15,-2-6 1-15,-2-6 2 0,0-6-3 16,-3-8 0-16,0-8 5 0,-1-5-2 16,2-1 2-16,-2-6 3 0,-3-8-4 15,2-3 1-15,-2-9 5 0,-2-3-6 16,0-1-1-16,-1 0 3 0,-1 0-4 15,-1-4 1-15,2-1 3 0,1-2-4 0,1-6 0 16,3 0 2-16,1 7-4 0,2 3 0 16,5 7 3-16,3 8-5 0,0 3 0 15,4 9 4-15,3 5-5 0,0 2 1 16,1 3 5-16,1 2-7 0,1 7 3 16,-1 3 4-16,-2 1-6 0,-1 3 1 15,-1 4 5-15,-2-1-7 0,-2 2 3 0,-3 2 2 16,-3-4-5-16,-4 1 1 0,-1-2 1 15,-1-3-6-15,-7 0 0 0,-3 0 3 16,-4-5-5-16,-6-1 3 0,-1-5 6 16,-4-3-4-16,0-4 6 0,3 0 4 15,2-1-4-15,2-3 2 0,4-1 3 16,-1 0-5-16,6-2-4 0,-1 1-4 16,5-3-15-16,3-2-15 0,3 1-12 0,2-1 21 15,3-1-166-15,6-1 76 0,2 0-51 16,0-4-557-16</inkml:trace>
  <inkml:trace contextRef="#ctx0" brushRef="#br0" timeOffset="603569.8111">13062 17794 479 0,'0'-11'229'16,"0"-2"-110"-16,-1 0 41 0,0 4-78 15,1-1-27-15,-2 2-11 0,1 3 0 0,0 3 6 16,-4 0-4-16,-2 2 2 0,-2 3-1 16,-1 2-17-16,-2 2-11 0,-1 0-8 15,1 2-10-15,-1 3-1 0,-1 0 3 16,1 2-4-16,0 2 2 0,0 1 2 15,3 4-4-15,1 1 2 0,1 2 2 16,0 2-4-16,2 0 2 0,0-2 2 0,3 1-4 16,1-7 2-16,2 1 3 0,3-3-5 15,2-4 3-15,3-4 3 0,-1-4-6 16,3-4 2-16,1 0 4 0,2-6-6 16,0-1-1-16,2-6 2 0,0-3-7 15,-1-4 1-15,-1-2 2 0,-1-5-6 16,-1 0 2-16,0 0 6 0,-3-3-4 15,-1 1 4-15,-5 2 6 0,-1 4-3 16,-1 3 4-16,0 6 2 0,0 1-4 0,0 7 3 16,0 1 3-16,0-1-6 0,0 4 1 15,2 2 2-15,-2 0-4 0,1 1 0 16,0 3 2-16,2 4-6 0,1 5 1 16,2 3 3-16,1 5-4 0,0 2 0 15,2 6 4-15,0-2-5 0,0-3 3 16,2 1 2-16,0-7-6 0,2-3 1 0,0-6 0 15,0-2-10-15,1-6-2 0,2-1 0 16,-2-4-8-16,1-4 1 0,2-6 1 16,-1-1-6-16,0-6-1 0,1-2 4 15,-2 0-5-15,2-3 2 0,0 1 6 16,-2 3-3-16,-3 3 7 0,-2 4 10 16,1 3 0-16,-4 2 10 0,-1 1 9 15,0 2-2-15,0 3 5 0,0 2 4 0,-3 2-4 16,3 4 0-16,-1 1 3 0,-1 4-4 15,-3 0 2-15,0 1 3 0,-1 3-5 16,-1 0 2-16,0 5 1 0,-1 0-7 16,0 5-1-16,-1-1 0 0,1 0-7 15,-2-1 1-15,0-2 2 0,0-4-3 16,0-4 1-16,2-3 3 0,2-6-5 16,-2-2 4-16,2-2 5 0,0-6-6 0,2-6 3 15,-2-3 3-15,3-5-6 0,1-3 2 16,3 1 0-16,-2-1-7 0,3 2 0 15,-3 3 4-15,1 0-7 0,1 4 1 16,0 4 3-16,0 0-4 0,1 3 1 16,-3 4 3-16,1 4-5 0,-1 1 2 15,1 2 6-15,-1 4-5 0,1 1 1 0,1 4 4 16,0-2-5-16,0 0 2 0,-2-2 4 16,0 0-6-16,0-3 3 0,-1 0 2 15,3 0-5-15,0-1 3 0,4 1 2 16,1-1-5-16,5-2 1 0,1-2 3 15,0 1-4-15,3-1 2 0,-2-3 1 16,1-3-4-16,1 2 2 0,0 0 3 16,0-3-5-16,-2-1 2 0,2-1 3 15,-2-3-4-15,-4-4 2 0,0 0 3 0,-4-1-5 16,-2 0 2-16,-5-1 3 0,-1 5-5 16,-2-3 3-16,-1 5 1 0,-1 3-5 15,-2 2 3-15,-3-1 1 0,1 4-4 16,-4 4 0-16,1 1 4 0,-5 3-4 15,3 7 1-15,-2 3 4 0,2 8-2 16,-2 3 3-16,4 6 11 0,3-1-1 16,0 1 10-16,5-3 8 0,0 2-1 15,1-4 1-15,3 1 1 0,4 0-10 0,-2-4-4 16,3-6-3-16,2-4-11 0,3-7-4 16,0-6-6-16,5-2-14 0,-1-6-7 15,4-8-8-15,3-3-21 0,1-4-26 16,-2-4-9-16,3 4 444 0,-4 1-575 15,-5 2 234-15,-5 6 189 0,-6 4-1909 0</inkml:trace>
  <inkml:trace contextRef="#ctx0" brushRef="#br0" timeOffset="604519.8746">14787 17626 453 0,'-4'1'201'0,"0"1"-100"0,-1-1 42 15,1 3-81-15,1 2-29 0,0 3-21 0,-1 3-2 16,1 3 6-16,1 2 0 0,0 1 8 16,2 3 9-16,0 4-2 0,3 6 4 15,2 7-1-15,1 7-9 0,2 6-4 16,0 2-2-16,-2-1-11 0,-2 2-1 15,-1-1 1-15,1-7-7 0,-3-5 0 16,2-3 4-16,-2-11-6 0,-1-6 1 16,1-7 2-16,-1-1-5 0,0-10 2 0,3-3 5 15,-3 0 1-15,0-6 6 0,-2-7 6 16,0-4-3-16,-1-7 3 0,1-6 1 16,-5-6-5-16,3-4-6 0,-1-4 1 15,1 2-8-15,-1-5 0 0,1-3 3 16,0-1-3-16,2-5 1 0,1 1 3 15,1-1-6-15,2 4 3 0,5 3 3 0,4 7-6 16,5 4 1-16,0 8 3 0,5 8-4 16,-2 5 2-16,-1 11 2 0,0 3-5 15,2 3 2-15,-1 7 4 0,-1 4-7 16,-2 5 3-16,-2-2 3 0,0 3-7 16,-2 0 0-16,-1 3-2 0,1 1-10 15,-4 2-2-15,-5-1 0 0,-3-3-7 16,0-2 5-16,-1-3 4 0,-4-2 0 0,-1-3 8 15,-5 1 6-15,2-1-2 0,-4-1 3 16,3 0 5-16,-4-2-4 0,0-2 1 16,-4-3 0-16,-3 2-8 0,0-3-1 15,3 1-2-15,2-1-12 0,7-1-5 16,3 1-3-16,1 0-10 0,5-2-27 16,0 2-100-16,3-1 58 0,3-3-83 15,3-2-363-15</inkml:trace>
  <inkml:trace contextRef="#ctx0" brushRef="#br0" timeOffset="604887.1535">15393 17518 624 0,'-9'2'180'0,"-2"0"-142"0,2-2 74 15,5 1-124-15,4 1-17 0,0 4 8 16,2 0 14-16,1 3 25 0,-1 3 19 16,2-2 16-16,-3 2 7 0,3 3-8 15,1-1-16-15,-1 3-5 0,1 2-11 0,-1 1 0 16,-2 2 3-16,0-2-6 0,0-2 0 16,0 0 3-16,0 0-8 0,1-1-5 15,1 0-1-15,1 1-5 0,2 0 2 16,1-4 5-16,3-1-5 0,-1-3 1 15,1-6 5-15,0-4-5 0,2 0 1 16,1-5 3-16,1-5-9 0,-1-4-6 16,7-4-3-16,-2-3-14 0,-1 0-9 0,-1 2-12 15,-3 0-19-15,-5-3-13 0,-3 1-109 16,-6-2 55-16,0 2-70 0,-9 2-379 16</inkml:trace>
  <inkml:trace contextRef="#ctx0" brushRef="#br0" timeOffset="605158.4646">15288 17669 642 0,'4'-8'241'16,"2"-4"-161"-16,5-2 60 0,4-3-126 15,7 3-43-15,4 3-12 0,4 1-6 16,0-1-2-16,5 2 6 0,1 1-11 15,3-1-52-15,-3-1-24 0,-1 1 4 16,-2 0-111-16,-3-2-18 0</inkml:trace>
  <inkml:trace contextRef="#ctx0" brushRef="#br0" timeOffset="605487.2272">15784 17564 457 0,'4'3'297'0,"-3"-2"-160"15,3 0 28-15,2 2-66 0,0-1-77 16,0 4-34-16,1 1 1 0,-3 4 4 16,-2-1-1-16,-2 3 15 0,0-3 10 15,0 2-4-15,0-4 2 0,0-1 1 0,0-2-7 16,0-1 2-16,0-1 1 0,0-2-5 15,0 0 1-15,0 1 4 0,2-2-7 16,-2 0-1-16,1 0 1 0,-1 0-3 16,-4 0 1-16,-1-3 3 0,0-3-6 15,0-1 4-15,-2 0 1 0,5-3-2 16,2-1 1-16,0 2 6 0,2-4-2 16,3-1 3-16,4 1 4 0,2-1-5 0,1 0 1 15,3 2 0-15,-1 0-7 0,3-1 0 16,-1 4 0-16,2 3-7 0,2 0 2 15,-1 3 0-15,0 3-5 0,2 1-1 16,0 2-2-16,-2 1-16 0,0 0-20 16,-2 1-14-16,-3-4 131 0,-2 3-266 15,-1-2 108-15,-2 1 9 0,0 1-877 16</inkml:trace>
  <inkml:trace contextRef="#ctx0" brushRef="#br0" timeOffset="606569.3068">16527 17669 470 0,'-2'-4'241'0,"-3"-4"-131"16,-4-1 41-16,-1 1-75 0,0 2-56 15,-2 1-25-15,0 1 0 0,1 4-4 16,-2 1 3-16,0 3 7 0,-1 4-2 16,0-1 2-16,1 5 4 0,1 3-6 15,2-2 0-15,1 0 6 0,2 0-4 0,1-1 3 16,2-6 4-16,2 1-4 0,0-5 1 16,2-1 1-16,2-1-5 0,0 0-2 15,3-2 1-15,2-5-7 0,2-2 1 16,1-2 2-16,2-5-6 0,-1-2-4 15,2 0 4-15,-1 1-4 0,-2 2 2 16,-2 2 4-16,-3 3-2 0,0 2 8 16,-2 3 10-16,-2 1 0 0,-1 1 3 0,-1 3 5 15,-3 2-4-15,-1 2 2 0,-4 3 4 16,0 5-4-16,-2 0 2 0,2 4 6 16,-2 1-4-16,2 0 4 0,1-2 1 15,0-2-8-15,3-4-3 0,2-1 2 16,2-4-12-16,1-4-13 0,1 0 7 15,1-1-174-15,0-2 101 0,3-5-108 0,1-1-588 16</inkml:trace>
  <inkml:trace contextRef="#ctx0" brushRef="#br0" timeOffset="607505.1387">17078 17609 219 0,'3'0'245'0,"-2"0"-116"0,-1-5-3 15,1 0-8-15,1-5-80 0,2-1-19 16,-2 0 7-16,3-1 9 0,-2 2 17 16,0 0 16-16,-2-2 6 0,-1 0 9 15,-1 1-1-15,1 0-20 0,-4 2-14 0,0 3-12 16,0 1-13-16,-3 1-9 0,-2 0-2 16,-2 3-10-16,-1 1 0 0,-2 5-1 15,-4 0-5-15,1 3 1 0,-1 3 3 16,-2 0-4-16,-1 0 2 0,4 5 4 15,-1-2-4-15,0 0 4 0,3 2 2 16,-1-2-4-16,2 0 0 0,1 4 3 16,3 6-4-16,6 1-1 0,3-1 6 0,1-2-5 15,4-1 2-15,6-6 4 0,4 0-6 16,4-2 3-16,4-1 4 0,1 0-6 16,2-7 0-16,-2-4 3 0,1-1-8 15,2-2 0-15,0-8-2 0,0-5-8 16,1-4-2-16,-1-7 1 0,-1-6-9 15,1-4 2-15,-7-3 6 0,-3-3-1 0,-6 1 5 16,-7-3 12-16,-3 1 4 0,-7-2 10 16,0 3 11-16,-5 3-2 0,-1 4 7 15,-5 5 7-15,4 3-9 0,-2 3-4 16,4 6 0-16,0 4-6 0,6 9-2 16,0 5 2-16,2 2-7 0,3 8 0 15,1 7 6-15,0 4-7 0,1 7-1 16,2 7 3-16,4 4-9 0,2 6 1 15,2 2 1-15,5 0-8 0,3-1 1 0,4-2-1 16,0-5-13-16,3-2-2 0,-1-5-7 16,-4-5-12-16,0-6-6 0,0-4-12 15,-5-7-19-15,-3-4-7 0,-2-3 447 16,-4-3-580-16,-3-1 246 0,1-3 173 16,-2-4-1907-16</inkml:trace>
  <inkml:trace contextRef="#ctx0" brushRef="#br0" timeOffset="608290.4695">17607 17455 618 0,'2'-16'233'0,"0"-3"-141"0,0-3 52 16,1 1-114-16,-2 2-45 15,0 3-13-15,-1 5 12 0,0 4 7 0,-4 6 16 16,-3 1 22-16,-2 1 3 0,-2 5 3 16,-3 0-2-16,1 3-16 0,0 3-9 15,2 3-1-15,-1 2-6 0,3 3 0 0,-1 4 2 16,1 3-2-16,0-1 1 0,2 1 4 16,2-3-5-16,4 3 2 0,1-2 2 15,1 0-5-15,2 0 1 0,5-1 0 16,-1-7-4-16,2-3 1 0,2-5 2 15,0-7-5-15,1-2 3 0,-1-6 1 16,4-6-3-16,-1-4 4 0,1-6 2 16,1-1-4-16,-2-4 3 0,-1 1 5 0,-3-2 1 15,-3-1 10-15,-2-1 11 0,-3 2 3 16,-2 1 10-16,-2 3 7 0,-1-1-1 16,-3 6-3-16,1 4-6 0,-1 4-13 15,3 7-6-15,0 4-5 0,2 4-10 16,1 10-4-16,1 7 4 0,-1 7-5 15,6 7 1-15,1 1 2 0,2-1-4 16,2-1 2-16,2-3 3 0,2-4-6 16,0-2-4-16,4-1-3 0,-2-6-16 0,2-5-14 15,-3-6-18-15,4-4-28 0,-1-3-15 16,1-4-15-16,-1-4-21 0,1-5-4 16,-5-2 2-16,-1-4 4 0,-1-1 4 15,-4 0 21-15,0 0 27 0,-3-2 41 16,-1 2 42-16,-4-7 31 0,2-2 34 15,-3-5 36-15,-2 0 11 0,0-3 5 16,0 2-5-16,1 1-17 0,0 5-12 0,1-2-11 16,0 4-16-16,2 2-11 0,1-1-6 15,0 6-12-15,0 6 0 0,1 6 4 16,-1 1-4-16,-1 7 2 0,0 2 1 16,-1 3-6-16,-1 5-1 0,0 6-2 15,1 4-11-15,2 5-6 0,2 1 3 16,0-1-6-16,4 5 3 0,2 5 4 15,0 3-3-15,3 8 2 0,3 3 6 16,0-6-5-16,2-3 1 0,1-1 1 0,0-4-7 16,1-6-3-16,-2 1 2 0,-1-3-11 15,0-2-4-15,-1-6-4 0,-7-6-14 16,1-3-9-16,-4-5-8 0,-3-3-19 16,-3-1-11-16,1-1-6 0,-2-3-34 15,-3-1-52-15,-3-3-3 0,-5-7 0 16,-3-3-83-16,-5-4 39 0</inkml:trace>
  <inkml:trace contextRef="#ctx0" brushRef="#br0" timeOffset="608553.3393">17825 17501 653 0,'3'0'301'15,"1"-6"-160"-15,1-5 47 0,7-4-120 16,5-2-60-16,5 0-30 0,2 4-2 16,3 3-5-16,2 4 2 0,-2 4 6 15,2 2-12-15,0 3 442 0,-4 1-586 16,-1 4 248-16,-5-1 130 0,-5-5-1908 0</inkml:trace>
  <inkml:trace contextRef="#ctx0" brushRef="#br0" timeOffset="608938.8884">18450 17371 352 0,'-3'0'356'0,"2"-1"-193"16,-2-2 16-16,-1 0-15 0,0 3-130 15,1 0-22-15,-1 2-8 0,-3 5 7 16,0 4 8-16,-4 7 4 0,2 4 3 0,1 3 6 16,1 4-7-16,0-1-3 0,3-1-1 15,1 0-6-15,4-1 0 0,-1-1 3 16,4-1-8-16,3-5-3 0,5-4 0 16,2-6-12-16,-1-7-6 0,4-2-3 15,0-4-12-15,-1-5-5 0,2-5 1 16,0-5-12-16,-2-2 3 0,-2-1 5 15,-2-2-1-15,-3 2 14 0,-4 1 17 16,-1-3 9-16,-4-1 17 0,-2 1 16 0,-3-2 2 16,-5 0 5-16,-5 3-3 0,-5 1-12 15,0 4-5-15,-2 5-10 0,1 8-14 16,3 5-4-16,1 4 3 0,1 7-5 16,1 5 2-16,0 6 7 0,1 0-1 15,2 0 1-15,3-2 119 0,4-4-335 16,1-11 184-16,3-5-67 0,1-7-1179 15</inkml:trace>
  <inkml:trace contextRef="#ctx0" brushRef="#br0" timeOffset="610051.157">18415 17279 282 0,'-3'-1'191'0,"1"-2"-92"0,0 0 22 16,2-3-47-16,0 0-38 0,0 1-20 16,6 0-16-16,-1 0-2 0,1 1 1 15,-1 0-4-15,2 0 4 0,-3 0 8 16,-1 0-3-16,1 3 4 0,0 1 6 16,-1 1-2-16,-1 3 5 0,2 0 9 15,0 2 0-15,1 0 2 0,2-1 7 16,-2 4-5-16,0-2 2 0,-1 2 2 0,2 0-12 15,1-1-4-15,-1-1-1 0,3-1-10 16,0 1 0-16,-1-2-3 0,1 0-6 16,0-1 2-16,0 1 1 0,-1-4-3 15,1 3 0-15,-1-3 2 0,-2 2-3 16,0-1 1-16,1 2 1 0,-1 0-3 16,-1 0 2-16,-1-1 3 0,0-2-4 15,-1 0 2-15,-1 1 4 0,0-1-5 0,2 0 3 16,-1 2 3-16,0-2-2 0,2 2 5 15,-1 0 5-15,1 1 1 0,-1 1 1 16,1 1 2-16,3 3-5 0,1 2 0 16,1 5 0-16,3 3-9 0,0 3 0 15,-1-1 2-15,-1 0-6 0,0 0 2 16,-1-3 4-16,-1-2-8 0,1 0 1 16,2-1-2-16,-1-1-8 0,2-3-11 0,4 2-7 15,-4-5 246-15,0-3-391 0,4-2 173 16,-3-3 60-16,2-3-1321 0</inkml:trace>
  <inkml:trace contextRef="#ctx0" brushRef="#br0" timeOffset="610868.1072">19535 16893 576 0,'0'-2'284'0,"0"1"-144"0,0-1 53 15,0-2-102-15,4 0-38 0,-2-1-38 16,3-2-6-16,2 2 0 0,-1 4-6 16,-1-2 3-16,1 3 3 0,-1 1-3 15,-3 2 1-15,2 2 4 0,0 2-4 16,3 2 3-16,-2 2 4 0,1 2-4 0,1 4 2 15,2 4 4-15,0 2-7 0,2 2 2 16,1 8 3-16,-2 0-3 0,0 6 6 16,1-2 5-16,-3 2-3 0,-1-8 2 15,1-4 3-15,0-4-8 0,-1-4-1 16,-1-2-3-16,0 1-9 0,-1-2 1 16,2-6 1-16,-3-1-6 0,-1-1 2 15,0-4 2-15,-2 0-4 0,1-3 3 0,-1 0 1 16,0 0-3-16,0 1-1 0,2 0 6 15,-2 1-6-15,2-1 2 0,-1 2 1 16,2 0-5-16,1 3 4 0,2-1 3 16,1 3-7-16,-1 0 4 0,2 0 1 15,0-1-3-15,0-2 4 0,0-2 1 16,2 0-4-16,-1-4 2 0,3 0 3 0,2 0-4 16,2-3 1-16,0-2 1 0,0 0-4 15,-2-5 1-15,1-1 4 0,-2 1-10 16,-1-1-4-16,0 0-1 0,-2 6-9 15,-2-1-3-15,3-1 3 0,-2 3-10 16,-3-2 0-16,0 1 1 0,-3 0-11 16,-3-2-6-16,-1-1-14 0,-1 2-4 15,-1-4-154-15,-9-5 79 0,0 3-86 16,-6-1-525-16</inkml:trace>
  <inkml:trace contextRef="#ctx0" brushRef="#br0" timeOffset="611133.1389">19513 17221 764 0,'1'-1'271'0,"2"-7"-160"0,2-5 68 15,5-3-169-15,4-4-38 0,7 1-19 16,1 1-7-16,1 2 10 0,3 5 15 15,-2 3 22-15,5 2 23 0,-1 2 10 16,2 3-6-16,-1 1-3 0,6-2-24 0,-3 2-43 16,3 0-123-16,-4 3 72 0,1-1-127 15,-6 0-418-15</inkml:trace>
  <inkml:trace contextRef="#ctx0" brushRef="#br0" timeOffset="611536.785">20227 17010 553 0,'-9'4'269'0,"0"-2"-138"16,1 2 55-16,0 0-103 0,1-3-36 16,2 5-29-16,-2 0-6 0,2 3 4 15,-1 5 10-15,2 6-2 0,-3 0 8 16,3 3 7-16,2 3-3 0,0 0-5 0,2-2-3 15,2-3-11-15,2-2-3 0,1-3-2 16,3-2-10-16,-1-2-3 0,4-1 2 16,1-4-7-16,3-5-1 0,-2-2-1 15,5-4-4-15,1-5 0 0,2-2 1 16,0-2-8-16,3-5 1 0,-2-2 4 16,-2-3-3-16,-3-2 2 0,-4-4 7 15,-3 2-2-15,-6 0 9 0,-4 4 8 0,0 2-2 16,-1 2 5-16,-6 2 5 0,-2 6-4 15,-1-1 0-15,-3 4 2 0,-2 6-9 16,-4 2 0-16,3 2 0 0,0 5-7 16,-2 6 1-16,3 2 5 0,2 4-7 15,3-1 2-15,1 0 7 0,3-1-5 16,3 0 3-16,1-5-33 0,2-6 219 16,3-1-403-16,2-2 191 0,4-3-32 0,0-13-1314 15</inkml:trace>
  <inkml:trace contextRef="#ctx0" brushRef="#br0" timeOffset="612620.9458">20909 16822 533 0,'1'-16'154'16,"-1"-2"-97"-16,0 4 65 0,3 0-107 0,-1 2-15 16,1 3-6-16,-1 2 12 0,0 1 17 15,-1 1 12-15,0 4 13 0,0 1 11 16,-1 0 2-16,-1 3 0 0,1 2-2 15,-1 0-12-15,1 3-10 0,0 3-6 16,-1 5-11-16,1 7-4 0,1 8-1 16,1 9-9-16,2 7-2 0,0 2 1 15,1 2-4-15,2 3 1 0,-1-1 6 0,1-7-4 16,2-1 3-16,-2-4 6 16,1-6-5-16,4-6 1 0,-1-4 4 0,-2-7-7 15,4-7 0-15,-2-9 4 0,-4-2-7 16,5-4 0-16,2-7 4 0,-2-7-8 15,3-2 2-15,2-3 3 0,-4-1-6 16,1-2 2-16,3-1 3 0,-2-1-6 16,1-1 3-16,4 1 3 0,-2 5-6 0,-2 2 2 15,3 7 3-15,-5 4-4 0,-1 2 2 16,-1 6 4-16,1 2-4 0,-3 8 2 16,3 3 7-16,-1 7-5 0,0 3 6 15,0 1 4-15,-2 0-3 0,-2-1 0 16,0-3 3-16,-3-3-6 0,0-3 1 15,0 0-2-15,-1-5-6 0,0-1 1 16,-3-4 2-16,1-1-7 0,-1-1-7 0,0 0-15 16,0 0-18-16,2-1-19 0,1-3-18 15,1-2 433-15,1-6-581 0,2-3 240 16,0-1 173-16,-3 1-1903 0</inkml:trace>
  <inkml:trace contextRef="#ctx0" brushRef="#br0" timeOffset="612864.4806">21606 16942 583 0,'3'13'338'0,"-2"-1"-180"0,4 4 52 15,1 1-96-15,6-1-65 0,0 5-45 16,2 2-7-16,-3 0 2 0,2 4-5 0,-2 3 2 15,-1-2 5-15,-2-3-1 0,1-4 3 16,-3-5-1-16,-1-5-15 0,0-5-14 16,-2-3-21-16,-3-3-38 0,1-2-120 15,-1 1 53-15,-1-4-109 0,-3-4-391 16</inkml:trace>
  <inkml:trace contextRef="#ctx0" brushRef="#br0" timeOffset="613131.8237">21649 16764 256 0,'3'0'333'0,"-1"0"-161"15,-1 2-2-15,0 1-10 0,3 3-94 16,1 0-53-16,3-1-34 0,0 2-17 0,1 0 84 16,-3 1-215-16,-1-1 93 0,8 4-21 15,-1-4-718-15</inkml:trace>
  <inkml:trace contextRef="#ctx0" brushRef="#br0" timeOffset="613667.0445">22002 16988 634 0,'0'0'246'16,"0"-3"-134"-16,0 3 64 0,-2-3-121 15,1 1-36-15,-1 2-24 0,-2 2-1 16,-3-2 1-16,-3 3-5 0,-2 6 8 16,1 3 7-16,-5-3-2 0,3 3 5 0,2 1 5 15,0-2-2-15,2 0 4 0,3 0 3 16,1 1-5-16,2 1 0 0,3-6-3 16,2 5-8-16,1-2 1 0,5-2 1 15,4 0-6-15,2-3 1 0,0-4 3 16,0-1-7-16,0-1 1 0,1-3-1 15,-3-4-6-15,1 1-2 0,-2-2 2 16,-2-1-8-16,-3 3 4 0,-1-2 3 0,-3 1-4 16,-2 2 4-16,0-1 10 0,-4 1-1 15,-1 1 6-15,-3 2 5 0,0 2-4 16,0-1 2-16,-1 2 3 0,3 3-7 16,-1 3 4-16,1 6 5 0,3 3 0 15,3 10 4-15,0 3 9 0,2 5-2 16,3-1 3-16,1 1 0 0,3 1-7 15,2 2-5-15,2 4 1 0,2 1-9 0,3 2-4 16,1-2-6-16,2-3-15 0,1-7-6 16,-1 0 0-16,-5-6-6 0,-2-2 0 15,-2-4 5-15,-5-1 2 0,-7-5 11 16,-2-4 9-16,0-1-1 0,0-3 7 16,-8-2 5-16,-3-2 1 0,-2-1 9 15,-5-1 12-15,-4-1 3 0,-2-1 4 16,-1-4 4-16,1 2-2 0,0-3-4 0,-2-3-1 15,1-1-14-15,0-1-4 0,0-2 1 16,2 2-13-16,5 3-1 0,4-2 1 16,5 3-11-16,2-1-1 0,2-2-1 15,3-2-10-15,4 0-6 0,0-7-9 16,2-2-18-16,4-6-8 0,3-4 439 16,4-4-584-16,4-5 249 0,1 4 165 15,0 0-1920-15</inkml:trace>
  <inkml:trace contextRef="#ctx0" brushRef="#br0" timeOffset="614167.3636">22085 16734 317 0,'3'-4'374'15,"-2"-2"-197"-15,4-4-14 0,2-5-34 16,-1 1-146-16,6-1-44 0,2 2-11 15,-1 1 11-15,-1 7 11 0,-2 0 39 16,-4 4 50-16,0 1 19 0,-4 2 13 16,1-1 10-16,2 5-8 0,0 0-7 15,1 4-7-15,2 3-14 0,0 5-5 0,1-1 0 16,-1 4-7-16,-2-2-2 0,1 6 0 16,2 2-7-16,1 5-1 0,1 3 0 15,4 2-8-15,-1-1-5 0,-1-2 0 16,0-1-8-16,-2-5-2 0,-2-4 0 15,-1 1-5-15,-3-4 0 0,0-3 4 16,0 0-5-16,1-2 3 0,-3-6 4 16,1-4-4-16,-1-3 3 0,-2-3 3 0,2 0-3 15,1-4 2-15,-1-4 4 0,4-3-4 16,-1-3 5-16,1-4 2 0,-1-1-5 16,2-1 0-16,0 3 5 0,-1 0-9 15,4 4 0-15,-1 3 2 0,2 5-6 16,1-1 0-16,1 6 3 0,-1 3-4 15,0 1 2-15,-1 5 4 0,1 4-8 16,-1 7 2-16,-2-1 7 0,1 1-4 0,-4 1-1 16,0 0 4-16,-2-5-5 0,-3 0 4 15,1-2 0-15,0-1-8 0,-3-7-3 16,0 0 0-16,0-3-12 0,0-1-13 16,0-2-20-16,0-3-26 0,-2-2 436 15,1-3-580-15,-3-2 234 0,-4-4 150 16,-3-4-1879-16</inkml:trace>
  <inkml:trace contextRef="#ctx0" brushRef="#br0" timeOffset="615516.4397">23400 16922 202 0,'3'-10'85'0,"-2"-3"-48"0,0-2 23 16,3 0-27-16,1 3 1 0,-3 0 5 16,-1 2 18-16,-1 3 18 0,0 1 13 0,1 1 16 15,-2 1 7-15,1 0-8 0,-1 1-6 16,1 2-7-16,-2-3-21 0,0 0-13 16,-6 2-12-16,-1-5-18 0,0 1-10 15,0 2-4-15,0-2-11 0,1 0-1 16,-2 2 5-16,-1 2-8 0,0-1 3 15,-1 3 3-15,3 2-6 0,-4-1 3 16,0 5 3-16,-1 6-4 0,-2 5 3 0,-1 3 6 16,6 5-3-16,1 2 4 15,0 1 2-15,2 3-3 0,2-4 0 0,1 0 2 16,3-2-8-16,2-1 2 0,2-3 1 16,1 0-4-16,6-1 1 0,4-2 3 15,1-4-5-15,1-5 1 0,3-3 1 16,0-5-6-16,0-1-2 0,1-7 4 15,0-4-6-15,1-1 2 0,-6-3 4 0,3-3-7 16,-3 0 3-16,-1 0 4 0,-4-3-5 16,0 0 4-16,-5-1 2 0,-4 1-4 15,-2-5 5-15,-1 1 6 0,-3 1-4 16,1 2 4-16,0 4 3 0,0 4-5 16,4 3 3-16,1 6 6 0,1 5-7 15,-1 0 4-15,1 3 1 0,4 3-4 16,-1 7 1-16,3 5 1 0,2 3-5 0,2 1-1 15,-2 3 3-15,4-3-6 0,0 2 0 16,-1-5 5-16,-1 0-6 0,3-2 0 16,-2-2 5-16,0-3-8 0,-1-3-1 15,0-4 0-15,-2-1-11 0,1-4-3 16,-1 0-2-16,3-2-13 0,-3-4-2 16,1 1 3-16,1-5-6 0,0-2 4 15,-2 1 8-15,0-5 2 0,0-2 9 0,-1 0 8 16,-3-2-1-16,-1-2 8 0,-3-2 5 15,0 4-3-15,0 2 4 0,-2 2 5 16,1 3-3-16,0 6 6 0,1 1 6 16,-1 5-2-16,2 1 1 0,-2 1 5 15,2 7-6-15,2 4 2 0,1 5 4 16,2 2-5-16,2 5 3 0,1 2 3 16,2 1-6-16,-2-2 2 0,3 2 3 0,1-3-10 15,-4-2-1-15,2-4 0 0,1-2-10 16,-1-6 4-16,-1-4-3 0,6 0-8 15,-2-6 2-15,0-2 1 0,1-3-6 16,2-5 3-16,-4-4 1 0,-1-4-1 16,3 1 2-16,-5-1 5 0,0 1-3 15,-2 2 1-15,0 3 5 0,-3 2-4 16,1 2 1-16,-3 4 6 0,-1 4-5 0,1 1 0 16,1 1 8-16,4 7-5 0,0 4 4 15,4 1 6-15,-1 3-4 0,-2 1 5 16,-2-2 5-16,1-3-8 0,-1 3 2 15,1-1 1-15,-1-3-9 0,-2-3-1 16,-1-1-1-16,-1-2-12 0,0-1-3 16,-2-4-8-16,2-1-14 0,0 0-8 0,-1-7-10 15,-1-1-22-15,1-6-18 0,-2 0-5 16,2-3-5-16,1-1-122 0,1 2 57 16,3 2-46-16,-1-5-439 0</inkml:trace>
  <inkml:trace contextRef="#ctx0" brushRef="#br0" timeOffset="615983.091">24349 16795 412 0,'-3'-2'292'16,"-5"1"-122"-16,2 0 22 0,-6-3-63 16,2 3-55-16,4-1-31 0,-1 2-19 15,-1 2-2-15,3 2 3 0,-3 3 0 16,-1 2 6-16,0 5 5 0,-2 1-6 15,1 4-1-15,-1 2-4 0,3 2-11 0,1 4-2 16,3 0-4-16,4-1-6 0,0-2 0 16,2 1 1-16,4-6-4 0,0 2 1 15,3-2 0-15,0-2-7 0,1-6-2 16,2-2 0-16,1-6-11 0,0-3 0 16,1-4 4-16,1-6-3 0,0-4 2 15,-1-3 7-15,0-2-2 0,-1-3 4 16,0 1 8-16,-3-4 2 0,-5 0 12 0,-2-2 15 15,-3-3 5-15,-5-1 11 0,-3-1 12 16,-4-2-3-16,1 3 3 0,-1 2-4 16,0 0-11-16,1 4-7 0,3 5-7 15,3 4-10-15,1 4 1 0,4 7-2 16,1 5-7-16,1 0 0 0,-1 2 2 16,4 6-6-16,5 9 1 0,6 2 0 15,1 2-9-15,1 10 2 0,1 4 2 16,-5 2-9-16,0 5 0 0,-1 7-7 0,3-3-14 15,-2-4-3-15,3-2-9 0,-3-4-17 16,-3-5-4-16,1-4-17 0,-3-6-31 16,-4-6 433-16,0-6-577 0,1-1 244 15,-1-7 117-15,-4-1-1854 0</inkml:trace>
  <inkml:trace contextRef="#ctx0" brushRef="#br0" timeOffset="616582.4429">25216 16523 587 0,'-1'-7'240'16,"-1"0"-110"-16,1-1 58 0,1 0-103 16,1 0-27-16,1 3-17 0,0 1 3 15,1 4-1-15,-2 0-2 0,2 4 2 16,-1-1 1-16,2 7-7 0,0 3-4 15,1 4-2-15,2 7-11 0,2 5-2 0,-2 5-1 16,1 8-8-16,0-5-2 0,-2 6-1 16,1 4-4-16,-1-2-1 0,-1-1 3 15,3 5-4-15,-1-9-1 0,-1-8 4 16,-1-2-4-16,0-4-2 0,0-7 3 16,1-2-11-16,-4-4-11 0,1-6-5 15,-2-4-30-15,0-2-31 0,1-1-18 16,0-2-5-16,0-9-126 0,1 1 43 15,1-4-42-15,-1-7-402 0</inkml:trace>
  <inkml:trace contextRef="#ctx0" brushRef="#br0" timeOffset="617035.3491">25561 16768 475 0,'4'-4'290'16,"0"-1"-123"-16,-4 1 29 0,1 0-75 15,-1 1-37-15,-1 1-35 0,0 0-8 16,2 2 0-16,-3 0-6 0,-1 0 1 16,-3 2 0-16,0-1-11 0,-1 2-4 15,0-1-4-15,-2 5-12 0,0-1-3 16,-1 3 3-16,-2 3-5 0,3 3 7 16,3 3 3-16,2 5-5 0,4 3 2 0,1 1 4 15,2 3-5-15,1-4 0 0,1-1-1 16,0-5-6-16,1-2 1 0,1-7-4 15,-3 1-10-15,5-6-4 0,0 0-1 16,-1-6-8-16,3-2 0 0,2-3 3 16,-5-3-2-16,5-3 6 0,-2-6 6 15,1 0-4-15,1-1 2 0,-2-5 6 0,-4 1-5 16,-2-2 5-16,-4-3 6 0,-1 1 1 16,-2-1 9-16,-5 1 8 0,-3 5-3 15,0 2 4-15,-3 0 2 0,0 5-6 16,2 2-2-16,4 2 0 0,-1 6-9 15,0 4-3-15,3 4 4 0,-1 3-6 16,-2 5 1-16,3-2 1 0,1 3-7 16,0-1-4-16,4 2-7 0,3 0-24 15,-1 2-20-15,6-2-23 0,0-8 33 16,2-5-154-16,2-1 56 0,3-3-32 0,3-8-481 16</inkml:trace>
  <inkml:trace contextRef="#ctx0" brushRef="#br0" timeOffset="617582.6611">25761 16663 410 0,'0'11'361'15,"1"-5"-163"-15,-2 0 13 0,1-2-44 16,1 3-86-16,3 0-40 0,0 3-14 16,1-1-2-16,1 2 9 0,-1 1 5 15,0 4-3-15,0 5 3 0,1 5-4 16,1 5-13-16,-2 2-6 0,3-3-7 15,-2-4-11-15,1-3-2 0,0-4-2 0,1-6-9 16,0-4 1-16,0-1 0 0,-2-7-7 16,0-1 2-16,2-4 5 0,0-2-2 15,1-3 3-15,0-4 6 0,-1-4-2 16,-3 0 9-16,-3-2 12 0,0-3 5 16,-2 0 6-16,-2 0 11 0,-1-2-1 15,0 2 2-15,-1 3 2 0,3 2-9 16,-2 5-5-16,3 6 1 0,0 2-7 0,0 3-1 15,2-1 5-15,-2 2-9 0,2 3-1 16,1 0 3-16,3 6-7 0,2 5-1 16,1 4 1-16,-1 2-9 0,2 5 2 15,-1-3 4-15,0 0-8 0,4 2-2 16,0-4-2-16,0-4-10 0,2-1-4 16,-3-5-6-16,1-4-13 0,2-2-1 15,-1-3 7-15,-2-1-3 0,1-2 8 16,-3-3 11-16,-1-4 3 0,0-3 11 0,1-3 7 15,1-1-4-15,-4-2 6 0,2-1 4 16,1-1-6-16,-4 0 6 0,-1-1 5 16,2 1-2-16,-2 0 2 0,-1 3 4 15,1 1-7-15,-3-2 2 0,0 0-1 16,1 1-7-16,0-1-2 0,-3 2 4 16,0 4-9-16,1 2 2 0,-1 1 2 15,-1 3-7-15,-3 0-3 0,3 4 0 0,-2 2-13 16,-1 0-6-16,-2 0-13 0,0 4 56 15,-3 0-264-15,1 1 134 0,0-4-78 16,2-2-932-16</inkml:trace>
  <inkml:trace contextRef="#ctx0" brushRef="#br0" timeOffset="1.28627E6">1061 18180 110 0,'-2'-1'112'15,"0"1"-18"-15,1-1-7 0,1 1-3 16,2 1-20-16,-3-2-13 0,-2-1-8 15,6 2-15-15,-4 0-4 0,1 0-4 16,1 0-13-16,-2 0-1 0,1 2 1 16,1-1-9-16,-1 0 1 0,0-1 3 0,1 2-3 15,-2 0 2-15,1 3 5 0,1 0-5 16,-2 4 3-16,-2 3 3 0,3 0-4 16,-1 1-1-16,0-1 3 0,-1 1-5 15,0 0 2-15,1 0 3 0,-2 3-7 16,2 3 3-16,-2 0 6 0,2 1-5 15,0 0 2-15,-3-2 5 0,1-4-3 16,3-1 4-16,-3-4 3 0,2-4-7 16,0 1 2-16,2-5 4 0,-1-1-7 0,0 0 2 15,0 1 5-15,0-1-4 0,0-1 4 16,1 0 7-16,-1-2-8 0,0 0 1 16,2-3 3-16,-1-2-8 0,0-1-1 15,-1-2 2-15,2-1-8 0,-1-1 0 16,0-1 5-16,1-1-7 0,-1-6 2 15,0 0 4-15,3-2-7 0,-3-3 3 0,3-6 4 16,0 2-10-16,2-4 4 0,5 0 0 16,-1-1-7-16,3 7 5 0,4 3 1 15,-4 4-6-15,-1 3 4 0,3 5 5 16,-4 1-5-16,0 3 5 0,-1 3 1 16,0-1-4-16,2 2 4 0,-2 2 2 15,2 0-6-15,1-1 3 0,-1-2 3 16,3 3-4-16,0-1 2 0,-1 4 0 15,2 0-3-15,-2 0 2 0,-1 2 3 0,0 3-7 16,-3 1 4-16,-1 0 4 0,-3 2-3 16,0 1 4-16,-4 0 6 0,-2 5-4 15,0 0 1-15,0 3 3 0,-5 2-7 16,-3 3 2-16,-3 0 0 0,-2 1-7 16,-4 3 1-16,0 2 7 0,2 0-5 15,-2-3 5-15,0 0 6 0,4-7-4 0,-2-7 4 16,2 0 3-16,0-5-8 0,3-1-1 15,1 2 1-15,0-3-8 0,0 0 0 16,1-2 2-16,0-1-6 0,2-1-1 16,-1-1 3-16,2-1-7 0,1-1-4 15,-2-2-3-15,0 0-18 0,2-2 158 16,0 1-274-16,4-2 123 0,4-4 9 16,3 0-914-16</inkml:trace>
  <inkml:trace contextRef="#ctx0" brushRef="#br0" timeOffset="1.28693E6">1630 17739 342 0,'-2'-1'124'16,"2"-1"-38"-16,0 2 29 0,-1 0-55 16,1 0-16-16,0 0 1 0,1-2-1 15,-1 2-10-15,-1 0 1 0,-2 2-1 16,3-2-12-16,-1 1-3 0,-1 3-2 15,0 0-11-15,0 2-1 0,0 3 0 0,-2 1-5 16,3 3 1-16,-3 3 3 0,3 2-5 16,-5 0 2-16,1 5 5 0,3 0-7 15,-3 0 4-15,1 3 4 0,-1 1-2 16,-2-2 3-16,1-1 7 0,-2-1-1 16,0-2 8-16,0-3 5 0,1 0-4 15,2-2 2-15,-1-1 2 0,4-2-10 16,1-1-4-16,1-2-1 0,2-4-8 15,2 1 0-15,2 0 0 0,2 0-4 0,1-2 2 16,1 3 4-16,2-4-6 0,-2-2 3 16,3 2 3-16,1-3-5 0,2-1 0 15,-1 2 4-15,1-4-7 0,2 1 3 16,-3 0 2-16,1-3-7 0,-2 1 2 16,4-2-1-16,-4-1-11 0,0-2-5 15,1-1-10-15,-3-4-22 0,-3 0-22 0,1-2-96 16,-4-2-14-16,-3 2 10 0,-3 2-120 15,0-1 3-15</inkml:trace>
  <inkml:trace contextRef="#ctx0" brushRef="#br0" timeOffset="1.28739E6">1508 18023 459 0,'0'-3'122'0,"1"0"-74"0,2-3 55 0,3 1-93 16,3-1-8-16,3-2-8 0,-1 0 4 15,2 3 5-15,-2 1-2 0,-1 3 6 16,2 0 4-16,-1 2-6 0,5-1 1 15,-1 1 1-15,-1 1-14 0,2-1-18 16,2 0-56-16,-3 0-33 0,2 1 25 16,0-1-111-16,-3 0-60 0</inkml:trace>
  <inkml:trace contextRef="#ctx0" brushRef="#br0" timeOffset="1.28785E6">1954 17895 526 0,'0'0'195'0,"-3"0"-100"16,2-1 50-16,1 1-94 0,-1 0-37 15,1 0-11-15,-2 0-3 0,2 0-5 16,0 3 3-16,0 2 8 0,0 4-2 15,0 1 2-15,-1 4 2 0,2 2-4 0,-1-1 1 16,-1 1 1-16,1-2-6 0,1-1 1 16,-1-2 3-16,0-2-4 0,0-3-1 15,0 1 4-15,0 0-6 0,2-3 4 16,-4-1 3-16,4 3-7 0,-2-4 2 16,0-2 6-16,0 0-6 0,0 2 2 15,0-2 4-15,0-2-2 0,-2-2 1 16,1-2 5-16,0-1-6 0,0-2 4 0,-2 0 4 15,2-1-9-15,-1 0 0 0,2-2 7 16,-1-3-9-16,1-1 1 0,1 0 1 16,2-1-5-16,2 1 3 0,2 1 1 15,2-1-7-15,2 3 3 0,1 1 4 16,-1 0-5-16,2 4 1 0,0 3 1 16,0 1-8-16,0 4-4 0,0 0-1 15,2 2-10-15,2 0-4 0,-4 2-4 16,1 0-20-16,-2 1-92 0,-3-1 1 0,0 0 11 15,-5-4-119-15,-4 0-5 0</inkml:trace>
  <inkml:trace contextRef="#ctx0" brushRef="#br0" timeOffset="1.2883E6">1436 17886 357 0,'-4'3'167'0,"0"-3"-90"16,3 0 29-16,1-1-45 0,0-2-60 0,4-1-3 16,1-1 4-16,1 0 0 0,2 0 5 15,1 1 13-15,0 1-3 0,3 2 3 16,2 1 3-16,3 3-9 0,2-1 1 16,1 1 2-16,4-1-9 0,-1 1 3 15,0-3 1-15,0 1-7 0,-1-1 2 16,0 0 2-16,1 0-9 0,0-1 2 15,1 1 2-15,-1-1-15 0,0 1-11 16,-2 1-102-16,-3 1-16 0,-3 4 24 0,-2-2-140 16,-8-3-37-16</inkml:trace>
  <inkml:trace contextRef="#ctx0" brushRef="#br0" timeOffset="1.28902E6">2023 17864 197 0,'-2'-3'64'0,"-1"-3"-40"0,1 3 27 16,0 0-38-16,2 0-8 0,0 2 18 15,-1 1 9-15,1 0 16 0,0 1 14 16,0 2-1-16,1 0 6 0,-1 2 0 0,-1 1-21 16,2 2-13-16,-2 2-9 0,1 2-14 15,1 2-3-15,-1 4 0 0,2 0-8 16,-2 3 5-16,0 2 9 0,1-2-2 15,-2-2 7-15,1 0 6 0,0-2-3 16,-2-3 2-16,2-2 3 0,2-3-10 16,-2-2-2-16,2 0-2 0,1-6-8 15,-1 3 1-15,0-4 3 0,0 0-4 0,0-1 4 16,-1-1 4-16,0 1-3 0,0-3 4 16,2 0 5-16,0-1-6 0,-2-1 0 15,2-4 3-15,-2 1-9 0,0-3 0 16,0-2 1-16,-1 1-7 0,0 0 2 15,0-2 1-15,-1-1-7 0,1 1 1 16,-2-2 0-16,-1 1-6 0,-1 0 0 0,1 1 4 16,0 1-4-16,-1 0 3 0,2 1 4 15,2 2-2-15,0-1 4 0,2 3 5 16,0 3-3-16,3-2-1 0,1 3 8 16,-1-2-6-16,0 1 5 0,0-1-1 15,3 1-4-15,-2-1-2 0,2 2 4 16,2 1-9-16,-2 1-2 0,1-1-1 15,0 4-10-15,-1 0-4 0,0 0 5 16,1 1-7-16,-2 2 2 0,2-1 6 0,-1 2-2 16,1 0 5-16,-1 0 9 0,0 0-9 15,-1-1-3-15,1 1-8 0,-2 0-28 16,2 0-60-16,-1 0-27 0,-2-2 8 16,3 1-103-16,-2-2-48 0</inkml:trace>
  <inkml:trace contextRef="#ctx0" brushRef="#br0" timeOffset="1.2896E6">2674 17884 687 0,'-2'-1'199'0,"-2"-1"-112"15,0 2 82-15,3-1-141 0,1 0-22 16,1-1-4-16,-1 0-9 0,1-1 3 15,1 2 4-15,0-2 1 0,3 1 5 16,3-1 3-16,2-1-7 0,3 0 5 16,3 2 2-16,0-1-8 0,4 1 2 15,3 0 2-15,-1 1-6 0,1 1 2 0,0 1 2 16,-2 2-5-16,-3 1 2 0,-1 0 3 16,-2 1-5-16,-1-1 2 0,-1 0 4 15,0-2-5-15,-1 2-1 0,-2-3 2 16,-1 1-7-16,-1-1-6 0,-3-1-1 15,-1 0-14-15,-3-1-7 0,0 1-5 16,1-2-23-16,-2 1 54 0,-2 0-151 16,1-1 69-16,-3-1-36 0,-1-1-499 0</inkml:trace>
  <inkml:trace contextRef="#ctx0" brushRef="#br0" timeOffset="1.29004E6">2752 18050 485 0,'-4'3'280'0,"3"-3"-151"0,1-2 36 15,0 1-55-15,3-3-105 0,1-4-12 16,4-1-2-16,4 2-4 0,0-1 5 0,1 2 11 15,4 3-2-15,1-1 5 0,0 1 3 16,3 1-6-16,1-1-2 0,0 2-2 16,-2-2-15-16,0 3-10 0,-2 0-18 15,-3 2-35-15,1 0-87 0,-5 1 2 16,-1-1-11-16,-6-2-106 0,0 0 73 16</inkml:trace>
  <inkml:trace contextRef="#ctx0" brushRef="#br0" timeOffset="1.29072E6">3446 17697 627 0,'-1'-3'222'15,"-2"2"-122"-15,3 0 60 0,0-2-117 16,2-1-51-16,-1-1-10 0,2 4 1 15,-1 1-8-15,1 0 6 0,-1 1 14 16,0 6 1-16,-1 0 5 0,0 0 3 16,1 3-5-16,-2 0 2 0,-2-1 4 15,1 0-8-15,-2 3 3 0,-2 1 5 0,-1 2-6 16,-1 2 3-16,0 4 2 0,-1-2-1 16,0 0 4-16,2 1 5 0,-1-3-2 15,3-1 4-15,2-2 5 0,0-1-2 16,1-1 2-16,1-2 3 0,0-1-7 15,1 3 1-15,1-3 1 0,-1-3-7 16,0-1-1-16,-1-1 1 0,0-2-7 16,0-1 1-16,0 0 1 0,2-1-2 0,-1-4 2 15,3 0 6-15,1-2-6 0,1-4 2 16,2-4 5-16,0-3-6 0,1-4-1 16,0-2 2-16,0-3-7 0,0 0 2 15,1-1 2-15,1 2-6 0,-2 4 2 16,1 2 4-16,-1 1-7 0,1 5 4 15,-2-1 2-15,1-2-4 0,0 3 1 0,1 0 5 16,1 2-7-16,0 0 3 0,2 4 2 16,-1 0-6-16,-1 3 3 0,-2 3 2 15,0 0-5-15,2 1 2 0,-2 5 2 16,0-1-6-16,-2 1 4 0,2 3 3 16,-2 5-6-16,-1-2 3 0,0 3 3 15,-3 3-5-15,0 0 4 0,-3-2 2 16,0 3-4-16,-3 3 1 0,0 2 4 15,-3 6-3-15,-1 1 3 0,1 4 8 16,3-3-3-16,-1-5 4 0,1-4 6 0,2-3-8 16,-2-5 3-16,2-2 0 0,0-3-9 15,1-2-2-15,-2-4 3 0,2 0-9 16,2-2 3-16,-4-1 3 0,2 1-7 16,2 2 3-16,-4-6 4 0,2 4-6 15,0 2 1-15,0-3 3 0,0 0-12 0,0-1-3 16,0-1-6-16,0 5-22 15,0-3-15-15,0-1 245 0,-1-2-397 0,0-1 175 16,-4-9 45-16,-4-2-1282 0</inkml:trace>
  <inkml:trace contextRef="#ctx0" brushRef="#br0" timeOffset="1.29116E6">3439 17857 475 0,'0'-2'171'0,"-2"1"-99"0,2 1 53 16,0 0-87-16,0 0-27 0,0 0-8 15,0 0 9-15,0 1 12 0,2 2 3 0,-2 0 11 16,0 0 6-16,0 3-2 0,0-1-3 16,1-1-2-16,1 0-11 0,-2-3-5 15,3 1-2-15,1-2-8 0,0 2 2 16,4-4 3-16,1 2-4 0,3-2 2 15,0-2 4-15,5 0-5 0,0-2-2 16,1-1 3-16,0 2-10 0,0 0 0 16,0 1 1-16,-2 1-8 0,0 2-3 0,-3 1-4 15,-2 1-17-15,0 1-11 0,-4-1-6 16,-1 2-152-16,-6-1 79 0,-2 1-92 16,-4-3-500-16</inkml:trace>
  <inkml:trace contextRef="#ctx0" brushRef="#br0" timeOffset="1.29303E6">4106 17662 378 0,'2'0'193'16,"-2"-1"-99"-16,-2 1 40 0,2-1-63 16,-1-1-34-16,0-2-10 0,-2 3-7 0,2-1 8 15,-1 0 7-15,0 1-4 0,-1 2 3 16,1-2 6-16,-2 1-8 0,0 0-3 16,1 0-1-16,-2 0-9 0,0 3-2 15,-3-2-1-15,1 1-8 0,-4 2-3 16,0 0 2-16,-1 3-8 0,1 0 1 15,0 2 4-15,1 2-5 0,0-1 2 16,1 2 4-16,0-3-5 0,1-2 5 0,1 1 3 16,4 0-5-16,-3 1 2 0,4 1 5 15,-1 0-6-15,2 2 1 0,1 0 2 16,0 0-6-16,3 0 1 0,-1 4 4 16,1-1-7-16,3 2 2 0,1-2 4 15,2 2-6-15,0-4 1 0,2 0 4 16,0-3-6-16,-1-2 2 0,0-2 3 15,2-1-6-15,-1-1 4 0,1 0 2 0,1 0-5 16,0-1 1-16,0-3 4 0,-2-2-8 16,2 0 4-16,-3-5 2 0,2 0-5 15,-2-6 3-15,1 0 2 0,-1-7-7 16,2-1 3-16,-2-3 1 0,0 0-10 16,0-3-1-16,-1 4-1 0,-1-1-6 15,-4 2 2-15,-3-1 2 0,-1 3-5 0,-2-2 7 16,-3 1 5-16,-4-1-3 0,-2 7 4 15,0 1 5-15,-5 1-4 0,2 4 4 16,0 6 2-16,0 0-4 0,0 2 5 16,-1 1 3-16,2 4-6 0,-1 1 2 15,1 4 4-15,-1 3-6 0,4 2 4 16,-2-1 0-16,2 0-12 0,2 0-11 16,3-2 315-16,4-2-460 0,1 0 206 15,4 0 71-15,2-6-1514 0</inkml:trace>
  <inkml:trace contextRef="#ctx0" brushRef="#br0" timeOffset="1.29367E6">4551 17576 349 0,'-1'-2'197'16,"-1"1"-82"-16,0-1 34 0,0 0-45 15,1 0-31-15,-1 2-22 0,0 1-2 16,-2 3-3-16,-3 0-15 0,-4 3-8 16,-2 1-4-16,-1 4-12 0,0 1 2 0,3 1 4 15,-2 1-2-15,2 2 4 0,1-3 7 16,-2 0-7-16,2 1 4 0,2-2 2 16,2-3-10-16,-3-1 0 0,5-3 0 15,-1 1-7-15,1-2 2 0,-1 4 2 16,4 0-8-16,1 3 4 0,1 0 3 15,1 3-6-15,5 1 0 0,-1 1 3 16,3 2-6-16,3 2 3 0,1-2 3 0,-2 1-6 16,4-4 2-16,-1-1 3 0,-1-4-5 15,3-2 0-15,1-5-1 0,1-1-7 16,0-3 2-16,-1-4 2 0,0-4-5 16,0-5-2-16,-2-4 5 0,0-6-4 15,-2-2 5-15,0-5 3 0,-1-1-5 16,-3 3 5-16,-1 2 5 0,-3 3-4 15,-4 1 4-15,-1 2 3 0,-4 2-6 0,-4-1 1 16,-2 1 1-16,-4 2-6 0,-4 1-2 16,-3 3-3-16,-2 3-14 0,-4 4 0 15,-1 5 0-15,2 0-8 0,3 4 3 16,3 3 7-16,4 4-3 0,1 1 6 16,5 1 1-16,0 2-13 0,2 1 5 15,3-4-126-15,2 0 66 0,1-3-76 16,2-2-435-16</inkml:trace>
  <inkml:trace contextRef="#ctx0" brushRef="#br0" timeOffset="1.29415E6">4926 17510 529 0,'0'1'208'0,"-3"2"-113"0,1-2 58 0,-1 3-93 15,1-1-34-15,-2 2-14 0,1-1 6 16,-1 1 10-16,-1 1 0 0,0 2 5 15,-1 0 4-15,2 1-4 0,-3 1-3 16,3 2-3-16,-1-2-15 0,1 3-3 16,0 1 1-16,2 0-7 0,2 2 1 15,0 0 3-15,1-1-4 0,2 0 3 16,2-3 4-16,1-1-6 0,2-2 4 0,1 0 2 16,4-1-4-16,-4-2 2 0,1 1 4 15,-1-1-4-15,-2-2 2 0,-3-1 2 16,0-2-6-16,-3-1 1 0,1 0 1 15,0-1-4-15,2 1-9 0,5 1 10 16,1-2-3-16,3 1 1 0,1 0 2 16,4 0-6-16,3 1 0 0,3-1 12 15,3 1-12-15,4 2-2 0,-6 0 2 0,-7-2-11 16,-7 0-9-16,-4 0-16 0,-6 1-28 16,-1-1-66-16,0 2-82 0,-5-1 38 15,-3 1-120-15,-5-3-254 0</inkml:trace>
  <inkml:trace contextRef="#ctx0" brushRef="#br0" timeOffset="1.29462E6">5044 17556 275 0,'8'-11'87'0,"-1"-3"-37"0,2-1 42 0,1 1-30 16,0 3-13-16,-1 0 11 0,0 6 9 15,-3 4-1-15,-3 1-2 0,1 0-6 16,-2 6-17-16,-1 0-7 0,0 3-4 16,-1 3-12-16,-1 1-1 0,0 0 3 15,-3 1-10-15,-1-1 2 0,-2 1 7 16,1 1-6-16,-1 1 7 0,1 2 11 0,1-1-5 15,-1 0 3-15,3-2 10 0,0 1-9 16,0-2 3-16,3 0-1 0,-1-1-13 16,1 1 2-16,3 4 4 0,1 4-11 15,-1 3-1-15,4 2 2 0,-2-3-7 16,-2-3 2-16,-1-4 2 0,-1-7-9 16,1-2-3-16,-2-3 2 0,0-1-14 0,0-4-8 15,-2 0-10-15,1 0-19 0,0-3-20 16,-3-3 348-16,-2-6-508 0,0-6 220 15,1-5 94-15,0-5-1645 0</inkml:trace>
  <inkml:trace contextRef="#ctx0" brushRef="#br0" timeOffset="1.29571E6">5054 17581 482 0,'-3'1'163'0,"2"-3"-82"0,-1 0 63 0,1 1-83 16,0-2-3-16,1 2-5 0,-2 0 7 15,1-2 11-15,-1 2-6 0,0 0-2 16,1 1-3-16,-2-2-17 0,1 1-9 16,2 1-5-16,1 0-14 0,-1 1-5 0,0 6-1 15,1-1-10-15,1 9 0 0,-1 4 3 16,0 3-5-16,1 0 2 0,-1-3 2 15,0-5-8-15,2-1 4 0,1 1 5 16,1 0-6-16,1 7 5 0,1 1 2 16,-3-1-3-16,-1-6 3 0,-1-2 5 15,-2-5-9-15,0-6 4 0,0 1 0 16,0-2-4-16,-2-1 2 0,4 0 4 16,-2 1-8-16,0-2 3 0,-2 1 3 0,4 0-5 15,-4 0 4-15,5 0 4 0,-4-1-6 16,-1-3 3-16,2 0 1 0,-1-1-5 15,0 0 1-15,1 0 3 0,0-2-6 16,0-1 1-16,1-2 4 0,-1 0-5 16,1 0 0-16,-1 0-2 0,0 4-5 15,0-2-6-15,-2-1-1 0,1-2-14 0,-1-2 2 16,1 2 5-16,0 5 1 0,-1 2 1 16,2 3 10-16,0 0 1 0,-1 1 10 15,1 0 8-15,0 0-5 0,0 0 4 16,1 0 3-16,-2 0-4 0,2-2 3 15,-1 2 2-15,0 0-6 0,-1-1 2 16,1 1 2-16,-1-1-6 0,2 1 2 16,-2 0 3-16,1 0-7 0,0 0 3 15,1 0 0-15,-1 0-6 0,1 1-3 0,-1 2 1 16,2 0-7-16,-4 5 2 0,4 3 1 16,-4 1-3-16,4 3 1 0,-5 1 6 15,1 1-5-15,0 1 2 0,0 3 5 16,-2 1-10-16,0 0 2 0,-1-1 1 15,1-1-6-15,1-5-4 0,2-4-7 16,0-4 1-16,2-3-153 0,-2-4 86 0,1-8-84 16,0-7-557-16</inkml:trace>
  <inkml:trace contextRef="#ctx0" brushRef="#br0" timeOffset="1.2983E6">9866 13384 33 0,'-14'2'54'0,"0"-4"13"0,1 2-10 0,0 2 11 16,0-2-8-16,0 1-3 0,-2-1-3 15,0 0-13-15,0 1-9 0,-2 2-4 16,-1-1-14-16,0 2-5 0,-1 0-1 16,-1 1-11-16,0-1-2 0,-1 1 2 15,-1 1-8-15,0-4 1 0,1 5 5 16,-3-2-5-16,0-1 3 0,1 1 7 15,-1 0-4-15,0 0 3 0,2 0 5 16,1-1-7-16,-2 1 3 0,1 2 4 0,0-2-6 16,0 0 3-16,3 3 3 0,-1-3-6 15,0 3 2-15,2-1 3 0,-1 1-6 16,-1-3 1-16,2 3 5 0,0-3-6 16,-1 2 2-16,-2-1 5 0,2 2-6 15,-3-3 2-15,2 1 4 0,-2 2-6 16,0-2 4-16,4 2 3 0,0 1-4 0,1 0 1 15,1-1 4-15,1-2-7 0,1 1 2 16,1-2 4-16,-1 0-8 0,1-1 3 16,0 1 2-16,-2 0-5 0,0-1 3 15,0 0 4-15,-1 3-5 0,2-1 3 16,0 4 4-16,2 2-3 0,0 0 4 16,3 0 8-16,-3 3-3 0,4-4 6 15,2 1 5-15,-1 1-4 0,3-2 2 0,2 2 3 16,-2 0-8-16,3-1 1 0,1 1 0 15,-2-2-6-15,2-2 1 0,2 3 3 16,-2-2-8-16,2 2 4 0,2-1 2 16,1 3-7-16,-1-1 2 0,3-1 1 15,0 0-5-15,1-1 4 0,0-2 1 16,2 1-6-16,2 2 3 0,1 0 4 16,1-1-6-16,1 1 2 0,3 2 4 0,0-2-4 15,-1-3 1-15,0 2 2 0,3 0-5 16,-1-5 2-16,2 2 4 0,4 1-8 15,-1-4-1-15,2 0 6 0,1 2-7 16,0-1 3-16,-1-1 2 0,2 2-8 16,0-2 3-16,-1 0 5 0,0-1-9 15,1-3 4-15,2 2 2 0,-1-2-5 16,2-1 3-16,0 0 4 0,-2 0-6 0,0-1 1 16,2-1 5-16,3 1-7 0,-1-2 3 15,3 2 3-15,0 0-7 0,-2-2 3 16,-2 2 4-16,-1-2-5 0,1 2-2 15,-2 0 3-15,1 1-8 0,-4 0 1 16,2 0 3-16,1 0-6 0,-2 1 2 16,2 0 5-16,-3 2-3 0,3-2 4 15,-7-1 6-15,3 2-7 0,1-2 3 0,0-2 5 16,0 2-7-16,1-1 2 0,2-2 5 16,-3 0-5-16,1-3 0 0,2 3 5 15,-2-3-5-15,3 3 2 0,-4-3 3 16,3 3-6-16,-3-1 1 0,1 2 5 15,-2 0-6-15,1 0 0 0,-1 1 5 16,-1 0-5-16,-1 0 0 0,-2-2 2 16,0 0-7-16,0 1 1 0,-3-2 3 0,0 0-6 15,1 0 1-15,-2-1 5 0,1 1-3 16,2-2 4-16,-2-2 6 0,0-2-4 16,1-1 4-16,0 0 6 0,1-2-5 15,0 0 3-15,-1 3 6 0,-2-3-6 16,2 1 0-16,-4 1 4 0,1-3-8 15,0-1 1-15,0 0 4 0,1-2-7 16,-4-2 0-16,0 1 5 0,2-3-6 0,-4 0 1 16,0 1 4-16,1-1-8 0,-2 1 3 15,-2-4 5-15,-2 4-6 0,-2 2 2 16,-1 1 4-16,-4 5-4 0,0 5 5 16,-4-4 3-16,-1 1-6 0,-4-3 1 15,-3-2 5-15,-2-1-7 0,-1 2 1 16,-2 0 1-16,-1 1-7 0,-5 1 4 0,-1 0 2 15,0 0-6-15,0 0 3 0,-4 1 2 16,1-1-7-16,-2 2 4 0,-2-1 1 16,-4 1-4-16,-1 1 1 0,-1 1 2 15,-5 2-8-15,1 2-1 0,-1 2-1 16,-4 2-11-16,1 1-9 0,-1 0-9 16,-2 4-25-16,-2 0-67 0,-2 4-6 15,-2 2-1-15,-4 2-89 0,3-2 10 0</inkml:trace>
  <inkml:trace contextRef="#ctx0" brushRef="#br0" timeOffset="1.3121E6">16430 17710 286 0,'0'0'125'0,"1"-3"-84"0,1-2 4 16,1-1-94-16,3-3 9 0,-1 0-93 15,0 1-142-15</inkml:trace>
  <inkml:trace contextRef="#ctx0" brushRef="#br0" timeOffset="1.31375E6">16466 17653 109 0,'1'-1'119'0,"-1"1"-25"16,0-1-9-16,2 2-6 0,-4-1-24 15,2 1-16-15,-1 3-9 0,0 1-13 16,0 2-1-16,-1 0 2 0,-2 2-3 15,1 0 7-15,0-2 7 0,-1-1 0 16,2-1 5-16,0-2 5 0,1-2-7 16,0 1-1-16,1-2-3 0,0 0-9 15,0 0-4-15,0 1-2 0,0-1-9 0,1 0-1 16,0 0 2-16,1 1-5 0,0 0 0 16,1 1 5-16,1 0-8 0,-1 1 5 15,3-2 3-15,-1-1-6 0,1 0 2 16,1 0 4-16,0-1-5 0,0-2 2 15,-1-2 3-15,2 1-5 0,-3-1 1 16,2 0 4-16,-1 0-8 0,-2 0 3 16,-2-1 2-16,1 0-8 0,0 1 4 0,-2 0 2 15,-2 1-5-15,-2 0 2 0,2 3 5 16,-2-2-4-16,-3 1 4 0,-1 0 4 16,1 2-3-16,-3-1 3 0,0 1 2 15,0 1-4-15,0-1-1 0,0 2 5 16,-2-1-7-16,2 0-1 0,2 0 3 15,-1 2-4-15,3 0 2 0,1 0 3 16,3 0-6-16,-1 1 2 0,2-2 6 0,0 2-8 16,3-1 3-16,1 1 2 0,1 1-5 15,3-3 1-15,1 1 2 0,0 1-5 16,2-3 1-16,1 2 4 0,-1-2-5 16,0 2 2-16,0-3 4 0,-3 0-6 15,-1-3 2-15,0 2 2 0,0-2-5 16,-3-1 1-16,-1-2 2 0,1 1-5 15,-4-2 3-15,0 0 6 0,0-2-5 0,-2 1 2 16,-1-1 5-16,-2 1-5 0,-1-1 3 16,-2 3 1-16,-2-1-6 0,1 3 2 15,-2-1 4-15,0 3-6 0,-1 0 4 16,0 2 1-16,2 2-2 0,-1-1 3 16,1 4 3-16,1 0-4 0,3 3 4 15,1-2 3-15,0 2-5 0,1-1 1 16,3-1 3-16,-1-1-5 0,1-1 0 0,1 0 2 15,3-2-8-15,-2 1 2 0,1 0 0 16,2-1-5-16,0 1-1 0,1-1 2 16,2 1-4-16,-2 1 0 0,3-3 7 15,-1 2-5-15,0-2 3 0,1 0 6 16,-1 0-4-16,1-2 2 0,0 0 6 16,-1 0-7-16,0-3 4 0,1 0 3 0,-2-1-4 15,-1 0 1-15,0-3 3 0,-1 3-6 16,-1-2 2-16,-1 1 5 0,-2-1-4 15,2 2 2-15,-2 1 6 0,-3-1-5 16,2 1 1-16,-4 0 5 0,-3 2-10 16,0-2 3-16,-1 3 0 0,-1-1-7 15,0 2 1-15,-1 3 6 0,-2-2-10 16,3 1 6-16,0 1 2 0,1 0-5 16,2-2 1-16,2 1 5 0,-1-1-5 0,2 3 4 15,1 0 4-15,2-1-5 0,0 1 3 16,1 0 6-16,0 0-6 0,1-1 0 15,2-1 2-15,-2 1-5 0,1 1 1 16,1-3 5-16,1 0-9 0,-2 1 3 16,1-2 3-16,1 1-5 0,0 0 1 15,0 0 4-15,-2 2-8 0,2-2 4 0,-1-1 4 16,-1 0-6-16,1 0 2 0,1 0 3 16,1-1-5-16,0-2 2 0,-1 0 2 15,2-3-6-15,-2 0 2 0,3 0 5 16,-4-1-7-16,3 1 1 0,-3-2 5 15,0 0-6-15,-2 3 1 0,1-1 5 16,-2 3-7-16,1 0 2 0,-2 1 5 16,-1 1-6-16,0-1 1 0,-2 1 3 15,-1 0-5-15,0 2 3 0,-3-1 4 0,1 3-6 16,0-1 1-16,-2 2 5 0,1 1-4 16,1-1 1-16,1 2 3 0,0 0-7 15,0-1 3-15,3 1 4 0,0 2-5 16,2 0 0-16,-1-1 5 0,2 2-6 15,2 0 3-15,0-1 4 0,2 0-7 16,3 0 2-16,2-3 3 0,1-1-6 0,0-2 4 16,2 0 2-16,-1-2-5 0,1 0 2 15,0-2 3-15,-3 1-4 0,0 0 2 16,-4-2 3-16,0 1-5 0,-1-1 3 16,0-1 4-16,-3 0-5 0,2-2 1 15,-3-1 4-15,-2 1-5 0,1-1 2 16,-2 2 4-16,-2-2-6 0,-1 0 2 15,2-1 4-15,-4 2-7 0,-1-2 1 0,1 4 4 16,-1-1-7-16,0 0 2 0,0 1 2 16,0 3-4-16,2 0 1 0,0-1 4 15,1 2-8-15,-2 2 2 0,2 0 3 16,-1 1-7-16,3 2 3 0,-1 3 4 16,3 1-7-16,0 0 4 0,1 2 3 15,2 1-4-15,-1-2 1 0,2-1 3 16,-1 1-5-16,1-3 3 0,2 1 3 0,0-2-6 15,1-1 2-15,3-3 5 0,0-1-5 16,1-1 2-16,-1-1 3 0,2-2-6 16,-1-2 3-16,0 0 5 0,-1-2-7 15,-1-3 4-15,1 2 4 0,-1-1-6 16,-4 0 3-16,1-1 3 0,-1 2-6 16,-2 2 5-16,-1-1 2 15,-1 2-5-15,-2 1 3 0,1 0 5 0,-1 0-4 0,-2 2 1 16,0-1 2-16,-2 2-6 0,0 0 3 15,-2 1 1-15,-2 0-6 0,0 0 1 16,0 1 4-16,2 2-6 0,0-2 1 16,2 1 4-16,0 2-4 0,2-1 0 15,1 2 5-15,2 0-6 0,-1 0 2 16,2-1 5-16,1 0-8 0,0 0 2 0,1 0 4 16,2 0-4-16,2-2 0 0,0 0 4 15,3-1-6-15,1 0 4 0,1 0 0 16,0-1-4-16,1 0 3 0,-1 0 2 15,0 0-5-15,-2-1 2 0,0 0 2 16,-2 0-7-16,-1-1-1 0,-1 1-3 16,0-2-9-16,-3 1-5 0,1 2-7 15,-2 1-23-15,-2-2-36 0,-2 0-67 0,1 2 35 16,-5 0-90-16,-3 0-212 0</inkml:trace>
  <inkml:trace contextRef="#ctx0" brushRef="#br0" timeOffset="1.31582E6">8653 15374 263 0,'0'0'195'0,"0"-1"-75"16,-1 0 8-16,1 0-28 0,-1 1-50 16,-2-3-20-16,0 0-9 0,1 1-14 15,-1-1-2-15,2-1 3 0,-2 4-10 16,3-1 4-16,-2 0 3 0,-2 0-9 0,-2-1-25 15,-3-2-102-15,-3 2 63 0,0-7-90 16,1-3-384-16</inkml:trace>
  <inkml:trace contextRef="#ctx0" brushRef="#br0" timeOffset="1.32011E6">8283 10084 28 0,'0'-3'100'0,"-2"1"-17"15,-1 0-7-15,4 1 2 0,1 0-8 16,-1-1-12-16,-1 2-15 0,-1 0-5 15,2 0-3-15,0 0-10 0,-1 0 0 0,0 0 2 16,2 0-7-16,-2 0 2 0,0 2 4 16,1-2-7-16,-2 0 4 0,1 0 3 15,-2 1-7-15,1-1 0 0,1 0 1 16,-3 1-9-16,2 1 0 0,0-1-1 16,-2 0-9-16,1 2 1 0,-1 1 3 15,-1-1-7-15,0 4 5 0,1 1 4 0,-3 1-5 16,3 2 7-16,-3 2 5 0,1 4-5 15,0 2 4-15,0 3 5 0,-2 4-6 16,0 0 3-16,-2-2 2 0,0-2-5 16,1 1 0-16,-1-6 4 0,0 2-6 15,2 1 0-15,0-1 4 0,-2-1-7 16,1 1 2-16,-1-2 3 0,0-3-6 16,-3 1 0-16,5-3 4 0,-2-1-6 0,1-4 3 15,3 1 1-15,1-3-6 0,0-1 2 16,1 0 4-16,2-1-8 0,1-2 1 15,-1-1 3-15,1 0-6 0,-1-1 3 16,1 1 5-16,0-2-5 0,0 1 5 16,1-2 6-16,0-3-7 0,3-4 4 15,0-6 1-15,1-3-7 0,3-2 3 16,-1-2 0-16,1 0-8 0,2 1 2 0,2 0 3 16,0 0-5-16,1-2 3 0,-1-3 0 15,4-3-3-15,-2-4 2 0,2-2 3 16,0 2-5-16,1 0 2 0,-1 4 2 15,2 2-4-15,0-2 0 0,1 3 5 16,0-2-6-16,3-2 2 0,3 0 4 16,-2 4-6-16,-1 0 2 0,2 5 4 15,0 2-7-15,-5 6 4 0,0 1 2 0,-1 4-6 16,-2 4 3-16,-2 1 2 0,1 2-5 16,-1 2 3-16,-1 2 1 0,0 4-6 15,0-1 3-15,-3 4 3 0,1 2-6 16,-2 2 5-16,-1 3 3 0,-2 2-5 15,-2 2 4-15,-2 2 3 0,-2-2-5 16,0 0 2-16,-3-2 3 0,-3 0-5 16,-4 2 2-16,-2-2 3 0,0 0-6 0,-4-2 2 15,-4 1 6-15,-1 0-7 0,-2 0 2 16,-3 1 4-16,-1 2-6 0,0 2 3 16,1-1 4-16,0-2-7 0,0-2 1 15,-1-3 3-15,5-1-5 0,1-1 2 16,3-5 3-16,-1 0-7 0,5-2 5 15,0-4 1-15,4-1-7 0,0-1 0 16,3-2-2-16,2 0-13 0,1-1-8 0,4-4-12 16,0 3-33-16,0-5-98 0,5-2-3 15,3-2 2-15,1-4-130 0,4-3 35 16</inkml:trace>
  <inkml:trace contextRef="#ctx0" brushRef="#br0" timeOffset="1.32067E6">8896 9817 247 0,'3'-3'55'0,"0"-1"-53"16,3-1 19-16,1 1-56 0,-1-2-11 0,-1 1 2 16,1-2 21-16,-4 0 26 0,1 2 37 15,-3-2 42-15,1 2 19 0,-2 1 18 16,-1 1 14-16,0 1-17 0,1 2-22 16,-3 0-16-16,1 0-24 0,-1 0-15 0,0 1-12 15,-1 2-15-15,3-1-5 0,-2 2 2 16,1 1-10-16,-1 2 0 0,2 1 5 15,-2-1-7-15,0 0 3 0,-2-1 4 16,0 2-5-16,0 2 6 0,0 2 8 16,-5 2-5-16,1 3 6 0,-2 2 6 15,-1 3-3-15,-1 0 2 0,1 1 3 16,2 3-7-16,-3 0 4 0,2-3 2 0,2-3-3 16,1 0 0-16,1-5 4 0,3 2-7 15,2-2 1-15,3 1 0 0,0-1-9 16,3 1 1-16,1-5 1 0,1 0-6 15,1-2 3-15,3-1 2 0,-1-6-5 16,2 1 1-16,2-3 4 0,5 0-5 16,-1-2 0-16,3-4 5 0,-1-2-7 15,0-1 1-15,-3-4 5 0,1-2-9 0,0 1-1 16,2-2-6-16,0 1-16 0,0-1-10 16,2 3-16-16,-1-1-27 0,-3 4-60 15,-4 0-65-15,-1-1 33 0,-6 1-99 16,-4 2-199-16</inkml:trace>
  <inkml:trace contextRef="#ctx0" brushRef="#br0" timeOffset="1.32122E6">8594 10018 418 0,'-7'0'129'0,"1"-1"-58"0,3 1 46 0,3-3-88 16,2 1-13-16,3-5-6 0,4 1-16 15,0-3-2-15,4 0 3 0,-2 0-3 16,4 1 6-16,-2 0 10 0,-1 3 5 16,1-1 8-16,1 0 6 0,-1 2-7 15,2 1 2-15,-1 1-2 0,2 2-9 16,3 2-3-16,1-2-4 0,2 2-10 15,0-1-6-15,0 1-9 0,-3-2-26 0,2-2-54 16,-3 1-29-16,0 1 8 0,-1-1-89 16,2 1-54-16</inkml:trace>
  <inkml:trace contextRef="#ctx0" brushRef="#br0" timeOffset="1.32173E6">9267 9901 336 0,'-8'2'79'0,"3"0"-47"16,0 0 46-16,3 2-74 0,0 0-1 15,1-2 2-15,-2 2-8 0,0 0 11 16,1 1 19-16,-2 0 6 0,0 3 13 16,-2 1 12-16,-1 4 5 0,1 3 11 15,-2 0 0-15,2 4-16 0,-2 0-5 0,1 0-4 16,0 2-15-16,-1-1-5 0,0 3-3 16,2-1-7-16,1 0-1 0,-1-5 1 15,3-1-5-15,-1-4 4 0,1-4 3 16,1-3-8-16,0-2 1 0,1-3 3 15,1-1-1-15,-1-1 3 0,2-5 3 16,-1-2-8-16,1-8 1 0,1-3 4 16,0-4-8-16,2-3-5 0,1-1-1 0,2 4-6 15,-1 1 3-15,3 0 1 0,0 0-5 16,1 2 3-16,1-2 2 0,0 2-5 16,2 4 2-16,-1 1 2 0,3 4-5 15,1-2 3-15,0 4 2 0,4-3-6 16,-1 4 3-16,2 1 2 0,-1 3-5 15,1 0 2-15,1 1 4 0,-3 1-5 16,-2-1 3-16,2-1-3 0,-2 2-18 0,-1-1-7 16,0 2-10-16,-3-2-22 0,0 2-18 15,-4 0-21-15,0 1-102 0,-4-3 14 16,0 3-2-16,-5 0-99 0,0 0 40 16</inkml:trace>
  <inkml:trace contextRef="#ctx0" brushRef="#br0" timeOffset="1.32228E6">8689 9896 153 0,'7'-7'117'16,"0"2"-27"-16,1 0 9 0,0-2-9 15,-2 3-14-15,1 1-1 0,-3 1-6 16,1 1 2-16,-1 1-12 0,0-1-6 0,-1 3-4 16,1 1-13-16,0-1-8 0,0 1-4 15,1 1-10-15,0 2-1 0,1-2 2 16,3 3-9-16,0-2-4 0,2 1 6 15,1-1-8-15,-1-1 2 0,1-1 3 16,0-1-8-16,-1 0-6 0,5-4-2 16,2 1-17-16,1-1-13 0,0 0-21 15,5 0-17-15,-3-1-83 0,0 1 36 0,0 0-63 16,1 2-255-16</inkml:trace>
  <inkml:trace contextRef="#ctx0" brushRef="#br0" timeOffset="1.32293E6">9349 9938 483 0,'0'0'141'16,"0"-3"-70"-16,1 1 57 0,2 1-104 16,4-1-16-16,0 2-2 0,4 2-16 15,-4-1 0-15,0 0 4 0,-3 2-5 16,-3 1 10-16,0-2 12 0,0 5 2 16,-2-1 7-16,-1 3 10 0,-1 4-1 15,-1-1 5-15,-1 2 5 0,-1-1-9 0,-3 1-2 16,2-1 2-16,-3 2-8 0,-1 1 1 15,1 3 0-15,2-2-7 0,1 0 1 16,3-2 0-16,0-2-7 0,3-3-1 16,-1-1 0-16,1-2-8 0,1-3 2 15,0-1 2-15,0 0-6 0,0-3 3 16,-1 0 3-16,1 0-4 0,0-1 4 16,0-7 2-16,-1-1-7 0,-1-3 3 15,1-3 5-15,1-4-8 0,0 2 2 0,0-1 2 16,0-2-4-16,1 2 1 0,-1-2 4 15,2-3-8-15,-1-2 3 0,1 1 3 16,2 0-6-16,0 4 1 0,0 6 4 16,2 1-6-16,-2 4 0 0,1 1 4 15,1 3-8-15,0 0 4 0,-2 1 3 16,2 1-5-16,-2 1 2 0,0-1 5 0,1 2-5 16,2-2 5-16,-2 2 2 0,1 1-6 15,3-1 3-15,-2-1 3 0,-2 1-6 16,4-2 2-16,-3 2 3 0,1 1-5 15,1-1 3-15,2 1 2 0,-2 1-5 16,2-1 2-16,-1 3 2 0,1-1-8 16,-1 0 4-16,2 0 0 0,-4 3-6 15,4-2 3-15,-2-1 2 0,-2 0-3 0,4-2 2 16,0 0 5-16,0-4-2 0,0-1-2 16,3 0-5-16,2 1-17 0,-1 0-9 15,2-3-17-15,1 2-37 0,0-1-72 16,-1 1-6-16,-3 1-2 0,-1 0-96 15,-3 0 43-15</inkml:trace>
  <inkml:trace contextRef="#ctx0" brushRef="#br0" timeOffset="1.32374E6">10166 9858 527 0,'-2'-4'260'0,"0"2"-115"0,0-2 38 16,1 3-76-16,1 1-74 0,3 1-17 15,1 0-5-15,4-1-16 0,0 4 1 16,2-3 6-16,0 1-4 0,-1 1 3 15,0-1 4-15,0 0-4 0,-1 2 4 16,1 0 4-16,0 0-4 0,0 1 5 16,2 0 3-16,1 2-5 0,1-2 1 15,2-1 2-15,0-2-6 0,3 0 0 0,3-1 0 16,2-1-5-16,0-1 2 0,4 1 3 16,-1-3-7-16,-2 0 2 0,3-2 4 15,-1 0-5-15,-4-1 1 0,3 0 3 16,-5 3-5-16,-3 0 1 0,0 2 0 15,-3 1-13-15,-4 1-7 0,1 2-7 16,-4 0-16-16,-2 1-12 0,-1 0-11 16,-2 1-23-16,-2 3 12 0,0-1-97 0,-3 0 45 15,-2 0-48-15,-4 2-313 0</inkml:trace>
  <inkml:trace contextRef="#ctx0" brushRef="#br0" timeOffset="1.32432E6">10160 10131 304 0,'-7'0'112'0,"2"2"-43"0,1 0 24 15,3-2-47-15,0 0-17 0,1-1 1 0,1 0 1 16,-1-2-1-16,3-1 12 0,-1-1 10 16,3-1-6-16,1 0 5 0,1 1 1 15,2 0-10-15,3 1-7 0,2 0-6 16,3 1-13-16,1 0-2 0,4-1-4 16,1 0-10-16,0 0 2 0,2 2 2 15,-2-2-6-15,0 0 2 0,0 2 3 16,2-1-5-16,-2 0 2 0,0 1 3 0,0-1-6 15,-1 1 5-15,-4-1 4 0,3 0-6 16,-4 1 5-16,1-1 3 0,0 3-5 16,0 0 1-16,-4 0 2 0,4 2-7 15,-5-1 3-15,-4 1 0 0,1 1-5 16,-2-2 0-16,-2 3-1 0,0 0-12 16,-1-1-9-16,-3 2-12 0,0 0-21 15,-2-1 8-15,0 0-115 0,0-2 51 0,-2 1-55 16,2-3-362-16</inkml:trace>
  <inkml:trace contextRef="#ctx0" brushRef="#br0" timeOffset="1.32597E6">11147 9883 430 0,'4'-11'181'15,"-1"-2"-66"-15,2 2 37 0,1 2-82 16,-1 1-19-16,-1-1-10 0,0 4-23 15,0 0-5-15,-2 2 3 0,0 1-2 0,-1 0 3 16,-1 2 5-16,0 0-4 0,-1 0 5 16,-1 2 1-16,1 1-8 0,0 3-1 15,-3 1 1-15,0 6-7 0,0 1 1 16,-2 4 2-16,-1 3-1 0,1 2 2 16,0 6 4-16,0 0-7 0,-1 1 2 15,-1 3 2-15,-1 2-8 0,-1 1 1 16,-1 3 1-16,2 4-5 0,-2-4 2 0,2 0 5 15,-2-4-4-15,0-5 2 0,0-5 4 16,-1-1-7-16,1-3 1 0,2 0 3 16,0-5-8-16,1-1 1 0,5-3 3 15,-3-5-7-15,3-3 3 0,1-1 2 16,1-2-5-16,-2-1 2 0,3-1 5 16,0-3-5-16,2-3 3 0,-1-5 3 0,0-5-4 15,3-4 2-15,0-6 2 0,4-1-5 16,-1-1 1-16,1-5 2 0,1-4-6 15,4-4 2-15,-1-3 4 0,2 0-7 16,3-1 1-16,-1 3 5 0,2 0-6 16,0 1 0-16,1-1 5 0,0 3-6 15,1 8 2-15,1 1 4 0,0 4-5 16,2 1 1-16,-2 2 4 0,0-1-4 16,0 2 0-16,1 5 6 0,-3 1-6 0,2 4 1 15,-4 5 3-15,2 8-5 0,-2 0 0 16,0 4 3-16,-2 9-7 0,2 3 2 15,-4 6 3-15,0 2-3 0,-4 2 1 16,-2-2 4-16,-3 1-4 0,-4-2 2 16,-1 0 5-16,-4 2-6 0,-2-1 2 15,-4-1 4-15,-5 1-5 0,-1-2 2 0,-2-3 4 16,-2 0-6-16,-2-1 2 0,1-2 2 16,-1-2-4-16,0-3 3 0,0-4 2 15,0-1-8-15,-1-2-1 0,2-1-3 16,1-3-10-16,3 0-3 0,-1 0-6 15,4-3-13-15,2-2-11 0,4 0-7 16,3-3-19-16,4-1-5 0,2-1-100 16,4-3 46-16,9 0-62 0,3-4-325 15</inkml:trace>
  <inkml:trace contextRef="#ctx0" brushRef="#br0" timeOffset="1.32647E6">11714 9482 640 0,'3'-7'157'16,"-2"1"-100"-16,6-1 49 0,5 4-157 15,3-4-19-15,0 1-12 0,-1-1-3 16,-2 2 7-16,-4 0 20 0,-5 1 50 15,-1 4 41-15,-1 0 16 0,-1 0 13 0,-3 3 14 16,1 2-2-16,-3 4-8 0,-2-1-13 16,-2 3-16-16,0 2-3 0,1-1-3 15,-2 2-9-15,-1 0 0 0,0-1 6 16,-4 0-4-16,1 4 6 0,-1 2 6 16,1 4-2-16,-1 7 3 0,3 3 2 15,-1 3-7-15,-1 0 1 0,3 1 0 16,-1-1-7-16,0-2 3 0,2 0 1 0,-3-2-7 15,3 0 3-15,1-3-1 0,2-5-6 16,3-2-2-16,4-4-3 0,2-6-9 16,-2-3 3-16,4-1-2 0,1-2-6 15,1-1 2-15,3-1 4 0,0 0-6 16,4-3 3-16,1-1 0 0,3 0-3 16,2-1 4-16,-1-4-1 0,4 0-8 0,3-3 1 15,-2-1-1-15,3-3-13 0,2-1-3 16,-3-1-6-16,-2-4-15 0,-1 1-12 15,-4-2-15-15,-1-2-20 0,-5 1-88 16,-1-2-37-16,-6-1 18 0,-4-1-113 16,-1 0-123-16</inkml:trace>
  <inkml:trace contextRef="#ctx0" brushRef="#br0" timeOffset="1.32698E6">11496 9781 464 0,'-5'2'125'0,"3"0"-71"0,0 0 46 16,2-4-106-16,6 2-9 0,3-4 0 0,3 0-8 16,4-1 3-16,1-5 11 0,1 3 11 15,2-2 10-15,0-1 4 0,-1-3-6 16,5 1 4-16,2 2-8 0,1-2-88 15,2 2-19-15,0 1 23 0,0-1-100 16,-4-2-98-16</inkml:trace>
  <inkml:trace contextRef="#ctx0" brushRef="#br0" timeOffset="1.3275E6">12173 9664 321 0,'-1'0'264'0,"-1"0"-104"16,-1-3 4-16,3 3-33 0,1 0-68 15,0-1-31-15,2-1-14 0,-1 2-9 16,1 0-9-16,1 2 4 0,-3 0 5 15,0 0-4-15,1 5 7 0,-1 5 8 0,-1 3-2 16,0 6 3-16,-1 2 6 0,2 0-9 16,-1 1 2-16,-1-1 2 0,-1-4-9 15,2 3 1-15,-1 0 2 0,0-1-5 16,-1-3 5-16,2-2 2 0,2-3-9 16,-4-4 1-16,1-2 2 0,2-3-7 15,-3-2 1-15,3-2 1 0,-1 0-4 16,-4-2 2-16,3-2 4 0,-2-5-6 0,0-2 1 15,0-3 4-15,0-3-8 0,1 1 1 16,2-2 4-16,0-2-7 0,-1 4 3 16,2-3 2-16,-1 3-6 0,0-4 3 15,4 4 2-15,0 0-6 0,1-1 1 16,1 1 5-16,3 3-6 0,-1-1 2 16,0-1 3-16,1 8-5 0,2-2 2 15,1 2 3-15,-1 2-6 0,4 3 1 0,1-2 5 16,2 1-8-16,-1 0-2 0,1 2-9 15,3-1-17-15,-4-1-14 0,2 2-12 16,0 1-24-16,1-3-105 0,-5 2-14 16,-1-4 13-16,-3-2-108 0,-9-4-44 15</inkml:trace>
  <inkml:trace contextRef="#ctx0" brushRef="#br0" timeOffset="1.32892E6">12694 9970 609 0,'0'-10'156'0,"0"0"-83"0,0 1 66 15,1 1-127-15,5-1-13 0,1 2-6 16,-1 2-1-16,-2 0 9 0,-3 1 11 16,2 3 20-16,-3-2 14 0,0 3 0 15,-3 2 4-15,1-2 4 0,-2 1-13 0,-1 4-15 16,-2 3-8-16,1 3-12 0,-2 1-2 15,3 2 0-15,3-1-5 0,-1 0 3 16,3 1 3-16,-1-3-4 0,-1-2 2 16,2-3 4-16,2-2-6 0,-2-3 2 15,0-1 4-15,2 1-5 0,3-2 2 16,1-1 3-16,3-1-5 0,-2-2 1 16,1-3 4-16,2-1-7 0,-1 0 1 0,0-3 4 15,-1 1-9-15,0 1 1 0,-3 1 4 16,-4-2-7-16,2 2 2 0,-1 3 4 15,-2-2-8-15,-1 2 5 0,-1 2 4 16,0 0-5-16,1 3 5 0,-3-1 3 16,-1 2-3-16,0 3 3 0,-3-1 4 15,0 2-4-15,-1 0 1 0,4 3 1 16,-1-1-5-16,2 0 1 0,1 0 2 0,2-1-5 16,0-3 2-16,1 1 1 0,0 0-16 15,2-2-16-15,2-1 419 0,5 0-589 16,5-3 259-16,6-1 106 0,0-7-1918 15</inkml:trace>
  <inkml:trace contextRef="#ctx0" brushRef="#br0" timeOffset="1.32972E6">13122 9646 580 0,'-2'1'195'0,"0"0"-99"16,-1 3 64-16,3 4-117 0,0-1-22 16,1 4-7-16,-1 3-18 0,3 0 3 15,-2 3 3-15,-1 3-3 0,-1 1 6 16,-2 0 9-16,0 1 3 0,-4 0 9 16,1-1 8-16,-1 0-3 0,0 1 4 15,1-5 1-15,4-3-10 0,-2-5-6 16,3-1-5-16,-1-4-11 0,2-2 2 0,0-1 0 15,0-1-3-15,0-2 2 0,3-3 3 16,-2-4-3-16,2-3 1 0,-1-5 3 16,1 1-5-16,1-4 1 0,-2 0 1 15,2-2-4-15,1 0 1 0,2-1 4 16,2-2-7-16,0-1 1 0,2 1 2 16,1-3-5-16,0 4 1 0,1 3 2 0,-1 6-5 15,0 3 3-15,1 6 3 0,-3 3-6 16,-1 3 2-16,2 0 2 0,-2 7-4 15,-3 3 2-15,2 2 4 0,-2 6-5 16,-2 4 4-16,0 2 5 0,0 3-2 16,-4 0 4-16,0-4 5 0,0 1-6 15,0-4 2-15,-1 0 5 0,-2-4-8 16,0 4 1-16,3-2 1 0,-1 0-7 0,-3-2 0 16,2-1 5-16,-1-2-9 0,1-6 2 15,-1 0 4-15,2-3-9 0,1-2-1 16,1-1-2-16,0-1-15 0,2 0-9 15,1-1-12-15,1-3-22 0,3 0-131 16,1-2-10-16,-2-3 14 0,4 1-144 16,-1-1-52-16</inkml:trace>
  <inkml:trace contextRef="#ctx0" brushRef="#br0" timeOffset="1.33028E6">13508 9768 6 0,'11'-6'41'15,"-1"0"74"-15,0 1-10 0,1-1 18 16,-1-1 18-16,-1 1 14 0,1-1-16 15,-1 0-20-15,3 2-18 0,-2 1-29 0,2-1-19 16,-1-2-14-16,1 1-21 0,-1 0-5 16,1-1-3-16,1 2-10 0,-3-2 2 15,2 1 2-15,-3-2-5 0,-1-1 2 16,-3 1 3-16,-1-1-4 0,-3 1 3 16,-1-1 4-16,0-1-2 0,-4 0 3 15,-1 2 4-15,-4-2-5 0,-1 2 4 16,-2 3 4-16,-1 1-8 0,-1 1-1 15,0 2 4-15,-2 1-5 0,1 0 2 0,-1 3 4 16,2 1-4-16,-1 2 3 0,2 3 6 16,0 3-5-16,0 1 2 0,0-1 2 15,3 3-7-15,0 0 0 0,2-2 1 16,1 2-6-16,2 2-1 0,0-3 5 16,2 2-6-16,3 2 3 0,2-5 9 15,0 2-4-15,6 2 3 0,1-3 6 0,1 2-6 16,5 0 1-16,-1 2 3 0,1-1-10 15,6 1 0-15,2 0 3 0,0 2-9 16,2-5 3-16,2 1 3 0,-3-5-6 16,3 1 1-16,2-3 3 0,-2 0-9 15,0-2-1-15,-4-1-4 0,-5-2-11 16,-2-3-8-16,-4-1-6 0,-1-1-20 16,-4-3-16-16,-1-4 0 0,0-2-150 0,1-3 78 15,-1 0-87-15,0-3-489 0</inkml:trace>
  <inkml:trace contextRef="#ctx0" brushRef="#br0" timeOffset="1.33084E6">14070 9523 287 0,'-1'-3'219'0,"0"1"-81"0,-1-1 3 16,2 2-36-16,2 0-50 0,-1 1-28 15,3-2-14-15,0 1-10 0,2 1-7 16,1-1 3-16,-2 1 3 0,0-1-2 16,0 1 6-16,-1 0 9 0,0-2 4 0,0 4 3 15,-1-2 9-15,1 0-1 0,-1 1 2 16,-1 0 5-16,1 2-8 0,-2-1-1 16,1 2 8-16,1 0-6 0,0 1 2 15,0-1 4-15,1 3-5 0,-1 0 0 16,1 4 3-16,1 3-11 0,3 3-3 15,0 4 2-15,3 4-10 0,0 3 0 0,3 2 3 16,1 0-9-16,3 0 1 0,2-1 5 16,0-2-8-16,4 1 4 0,-2 1 3 15,1-1-9-15,-1 0 3 0,-2-2 3 16,1-3-8-16,-3-2 2 0,-3-3 3 16,-3-1-14-16,0-4 3 0,-5-3 3 15,1-4-12-15,-1 0-2 0,-1-4-1 16,-3-1-12-16,-1-2 1 0,1 1-5 15,-2-1-15-15,0-7-8 0,-1-1-16 0,0-5-34 16,-1-4-89-16,-4-7-2 0,-3-2-4 16,-4-5-115-16,1 0 39 0</inkml:trace>
  <inkml:trace contextRef="#ctx0" brushRef="#br0" timeOffset="1.33141E6">14376 9554 410 0,'-3'-3'218'15,"-1"1"-67"-15,2 1 20 0,0-1-73 16,2 1-24-16,0 1-27 0,2 0-18 16,-1 1-10-16,-2-1-16 0,-1 2 0 15,0 1 5-15,-3 6-3 0,-2 6 7 16,-2 1 8-16,3 9 1 0,-5 1 6 16,0 2 5-16,-3 0-4 0,-1 3 0 0,1-2 0 15,0-1-7-15,-3-1 0 0,2 1 6 16,-2 1-6-16,0 0 4 0,1 0 3 15,-2-1-7-15,2-3 0 0,2-5 0 16,1-3-12-16,4-4 0 0,4-4-2 16,0-4-6-16,3-1-6 0,1-3-5 15,1-1-18-15,0 0-6 0,3-2-6 16,2-6-29-16,3-2 12 0,1-8-175 0,2-3 95 16,1-4-97-16,-2 2-584 0</inkml:trace>
  <inkml:trace contextRef="#ctx0" brushRef="#br0" timeOffset="1.33197E6">14640 9455 308 0,'11'-14'74'0,"1"1"-97"16,2 1 29-16,2 3-64 0,-2 1-7 16,-3 3 39-16,-2 1 26 0,-5 0 45 0,-1 4 60 15,-3 0 38-15,0 0 16 0,-4 4 10 16,0 1-28-16,-4 2-18 0,1 3-20 16,-4 3-28-16,2 0-13 0,0 4-2 15,0 2-15-15,-1-1-1 0,1 3-1 16,0-1-6-16,1 6 4 0,1 3 5 15,1 4-8-15,1 3 1 0,3 1 0 16,-2 0-10-16,1-5-4 0,1-1-3 0,-2-3-8 16,1-1-3-16,3-1 1 0,0 0-10 15,0-4 3-15,3-3 0 0,1-5-5 16,1-4 1-16,1-1 6 0,2-2-7 16,1-3 3-16,1-3 5 0,3-1-4 15,3-3 0-15,0-2 5 0,4-2-7 16,3-5 1-16,0 2 3 0,2-7-9 15,0 0 3-15,2-2 0 0,-1 2-12 0,0-4-3 16,-1 7-5-16,0-1-17 0,-5 2-9 16,-4-3-12-16,-3 1-21 0,-2-2-18 15,-8-2-8-15,0 2 11 0,-3-3-150 16,-3 0 72-16,-3 0-44 0,-6-1-531 16</inkml:trace>
  <inkml:trace contextRef="#ctx0" brushRef="#br0" timeOffset="1.332E6">14483 9640 718 0,'-6'0'221'15,"6"-6"-101"-15,4 3 69 0,7-1-141 0,5 1-31 16,9-4-5-16,3-2-14 0,3 0-8 15,1-1 2-15,2 2 7 0,-2-1-2 16,3 3 2-16,-2 0 5 0,0 3-10 16,-1 0-14-16,-1 3-12 0,-5 0 138 15,-2 0-291-15,-1-1 128 0,-15 1-10 16,-8-4-976-16</inkml:trace>
  <inkml:trace contextRef="#ctx0" brushRef="#br0" timeOffset="1.35131E6">8228 9903 5 0,'-7'8'18'0,"1"1"2"16,0-1 0-16,0 1-2 0,1-1 1 15,0 1 0-15,0-3-8 0,1 2-2 0,0 1 2 16,3-2-7-16,1 4-1 0,0-1 3 16,0-1-5-16,1 0 0 0,-1 3 3 15,2-2-6-15,-1 0 1 0,0 2 3 16,0 1-4-16,1 0 0 0,-1 3 6 16,0 4-7-16,-1 2 3 0,2-2 4 0,-2 4-6 15,2 1 2-15,1-3 5 0,-3 1-7 16,2-1 2-16,1 0 4 0,-2-6-4 15,4 3 3-15,2 0 11 0,-1-2 3 16,1-1 6-16,4 2 9 0,0-3-3 16,-1-2 5-16,4 0 4 0,0 0-10 15,0-2-7-15,4 0 3 0,2-2-11 16,-1 0 1-16,2-2-1 0,3 0-8 0,-2 1 0 16,1-2 3-16,3 1-7 0,0-2 3 15,0-1 4-15,2-2-5 0,0 1 2 16,1-2 5-16,0 0-8 0,2 1 3 15,1-2 3-15,2 0-5 0,0 0 2 16,-1-2 6-16,1 1-5 0,-2-2 4 16,0-2 6-16,1 0-6 0,0-1 1 15,1-2 3-15,3 0-7 0,-4-1-1 0,1-1 2 16,-2-2-7-16,1 1 1 0,0-2 3 16,1 1-6-16,0-1 2 0,2 2 5 15,-3-2-7-15,1-1 2 0,-2-2 3 16,0 1-5-16,-2-3 1 0,0 1 3 15,-2-1-5-15,0 1 4 0,-3-4 9 16,1 1-5-16,-3-5 0 0,0 1 5 16,2-3-4-16,-4 1 1 0,3 0 1 0,0 4-9 15,-2 0 1-15,1 4 5 0,-2 0-7 16,-2 2 0-16,-2-4 6 0,0 0-7 16,-6-1 3-16,0-2 3 0,-4 1-4 15,-1 1 3-15,-5-1 5 0,-1-1-7 16,0 1 3-16,-3 2 4 0,-1-4-7 15,-3 4 1-15,-2 1 1 0,-6-7-8 16,-1-1 1-16,-4-2 2 0,-5 0-9 0,-2-1 3 16,-3 3 0-16,-1 6-4 0,-3 2 2 15,-2 1 4-15,0 4-6 0,-2-2 6 16,-2 1 1-16,0 1-5 0,-4-1-1 16,-1 3-1-16,-2 1-9 0,2 1-5 15,-5 4-6-15,1 4-25 0,-1 2-23 16,-4 4-7-16,-2 5-3 0,-1 3-47 15,-2 3 20-15</inkml:trace>
  <inkml:trace contextRef="#ctx0" brushRef="#br0" timeOffset="1.35751E6">14431 13687 24 0,'21'-4'72'0,"1"-1"-10"16,5 0-8-16,5 0-1 0,1 1-6 16,1 0-9-16,2 0-17 0,0 2-5 15,0-1-3-15,2-1-9 0,-1-1-1 16,0 0 1-16,3 0-6 0,-2-2 2 16,-1 2 2-16,-1-1-4 0,0 1 1 15,0-2 5-15,2 2-7 0,0 0 3 16,2 1 4-16,-1-2-7 0,0 0 2 0,-2 3 3 15,2-3-5-15,-1 3 1 0,1-1 3 16,-2 0-7-16,-1-1 0 0,-1 0 2 16,1-1-7-16,-1 0-2 0,1 0 1 15,0-1-10-15,-1 1-9 0,-3-1-12 16,-1 3-10-16,0 2 6 0,0-1-35 16,-3 3 5-16</inkml:trace>
  <inkml:trace contextRef="#ctx0" brushRef="#br0" timeOffset="1.3584E6">14456 13799 45 0,'32'-5'40'0,"4"0"-20"0,0 0 6 16,5 2-9-16,-2-2-7 0,1 1-2 15,0 1-10-15,1-3 2 0,0 1 3 0,3 3-6 16,-1-5 2-16,-2 2 3 0,3 0-3 16,-1-2 0-16,1 0 4 0,1-1-5 15,1-1 4-15,-1 0 4 0,-2 1-4 16,1 0 0-16,0 2 4 0,-1 1-5 16,0 0 1-16,0 2 1 0,0 1-5 15,-1-1 0-15,-1 2 4 0,-1-2-5 0,-4-1 2 16,0 0 3-16,-5 0-7 0,2 1 0 15,-4-1 2-15,1 0-8 0,-2-1 0 16,1 1 1-16,-6-1-5 0,-1 2 1 16,-3-2 4-16,-2 1-2 0,-3 0 3 15,-2 2 2-15,-3-2-9 0,-3 3 10 16,-1 1-7-16,-1 0-24 0</inkml:trace>
  <inkml:trace contextRef="#ctx0" brushRef="#br0" timeOffset="1.36188E6">3605 18015 151 0,'-5'-5'76'15,"1"-1"-24"-15,-1-2 15 0,2 1-26 16,1 0-5-16,0 0 4 0,1 2-8 16,0 1-1-16,1 2-3 0,0 2-8 15,0-2-2-15,0 1-4 0,0 1-12 16,1 1-3-16,0 1 3 0,2-1-4 0,-1 3 2 16,4-2 4-16,-1 2-6 0,0-1 4 15,1-3 4-15,-1 0-3 0,3-1 4 16,1-2 7-16,2-1 0 0,3-5 7 15,4-1 8-15,2-4-6 0,6-2 2 16,1-4 2-16,5-1-11 0,2-2-3 16,2 1 0-16,3-1-11 0,5 3 1 15,-1 2 2-15,4 3-7 0,-1 1 3 0,1 3 3 16,-2 1-6-16,-2-2 1 0,4 2 4 16,-1 0-6-16,-2-4 2 0,0-3 4 15,-5-1-6-15,-5-4 3 0,-1-1 5 16,0 1-6-16,-3 0 1 0,-1-3 4 15,2 2-5-15,-1 1 2 0,0-2 2 16,1 1-6-16,-2 3 2 0,1 1 4 16,-3 3-5-16,0 6 1 0,-1 0 3 0,-3 2-4 15,-5 5 0-15,1 3 6 0,-2 0-8 16,-3 3 4-16,-3 0 2 0,-1 2-6 16,-5-1 2-16,0-2 4 0,-2 1-6 15,-2-2 3-15,-1-1 5 0,1 1-5 16,-1-2 2-16,0 2 3 0,-1-1-4 15,1-1 2-15,0 1 4 0,0 0-8 0,-1 0 2 16,1 0 4-16,-2-1-6 0,4 1 1 16,-4 0 2-16,2 0-12 0,2 1-5 15,0 0-5-15,2 1-15 16,1 0 6-16,0 1-89 0,2 1 38 0,1 0-38 16,-1 1-293-16</inkml:trace>
  <inkml:trace contextRef="#ctx0" brushRef="#br0" timeOffset="1.38087E6">8977 9394 38 0,'-11'4'58'0,"-1"-1"-5"16,0 0-3-16,-1 1-2 0,1 2 0 16,0-3-12-16,0 1-4 0,2 1-2 0,-2-2-11 15,2 0-5-15,-1-1 1 0,-1 1-11 16,-3 1 0-16,-1-2 2 0,-4 3-7 15,-2-1 1-15,2-1 4 0,-2 1-6 16,0 1 2-16,-1-3 4 0,-2 4-6 16,2-3 3-16,-3 1 3 0,0 0-1 15,2 1 9-15,-2-1 11 0,3 1 1 16,1 0 6-16,-1 1 4 0,0 0-2 0,1 0-3 16,-3 1-3-16,2-1-12 0,-1 2-4 15,-1-3 2-15,2 4-9 0,1 0 0 16,-1 3 5-16,0 1-6 0,1 0 3 15,1 0 5-15,-2-1-7 0,2 3 2 16,1-1 2-16,-1 3-5 0,3-2 3 16,1 3 1-16,0 1-4 0,3 1 4 15,0-3 10-15,1 2-1 0,3-1 5 0,0-1 6 16,3 5-2-16,1 1 2 0,1 0 3 16,1 4-12-16,1-1 0 0,2 2-3 15,1-1-8-15,0-2-1 0,1-1 1 16,2-1-7-16,1-1 3 0,1 0 2 15,0 4-5-15,3-2 1 0,1 2 4 16,0 0-6-16,1-1 2 0,2-2 3 0,-2-3-4 16,0 1 2-16,2-3 3 0,2-1-5 15,1 1 4-15,3 0 3 0,2 0-6 16,2 1 2-16,0 2 3 0,2-2-4 16,3 2 1-16,-1-2 4 0,4-1-3 15,1-2 0-15,1-6 5 0,3-5-4 16,5-2 4-16,1-3 2 0,1-2-5 15,2 0 2-15,2-2 3 0,6-3-6 16,2 1-2-16,4-3 3 0,4 0-12 0,0-4-8 16,-2-1-11-16,1 0-24 0,-2-3-108 15,-5 3 57-15,-5 1-85 0,-7-10-377 16</inkml:trace>
  <inkml:trace contextRef="#ctx0" brushRef="#br0" timeOffset="1.38451E6">12749 9906 25 0,'-6'4'10'0,"-6"1"-10"16,-1 3-1-16,-4 3-33 0</inkml:trace>
  <inkml:trace contextRef="#ctx0" brushRef="#br0" timeOffset="2.02802E6">3021 11005 327 0,'-15'2'95'0,"0"0"-54"16,2 2 39-16,2 1-66 0,2 4-12 15,0 0-11-15,0-2-1 0,2-1-3 16,0-1-8-16,-1-2-8 0,-2-1-12 0,-1 1-32 16,-2-2-1-16,-1 2-1 0,-3-2-43 15,-2 2 22-15</inkml:trace>
  <inkml:trace contextRef="#ctx0" brushRef="#br0" timeOffset="2.02875E6">2371 11174 95 0,'-40'12'93'0,"2"1"-19"16,-1-2 2-16,1 3-18 0,-2 2-6 16,-2-2-12-16,1 0-15 0,0-1-8 15,-2-3 0-15,1 1-12 0,2-5 0 16,1-2 2-16,0 0-7 0,5 0 1 15,-1-3 2-15,-2 0-5 0,0 1 2 16,4-1 3-16,-3-1-5 0,0 1 2 16,-2 0 5-16,2 1-7 0,-2-2 2 0,4 1 5 15,1-1-3-15,3 1 3 0,0 3 6 16,2 1-8-16,-2 3 3 0,1 5 5 16,0 0-8-16,-2 2 0 0,-2 3 3 15,1 2-8-15,-1-1 2 0,2 6 4 16,6-2-7-16,4 2 4 0,0 1 2 15,2-4-6-15,-3 1 2 0,2 2 5 0,-1-3-7 16,3 2 3-16,4 3 3 0,3 2-6 16,4-4 1-16,2-1 6 0,2 0-9 15,2-5 4-15,-1 1 3 0,2-5-4 16,2 2 2-16,-1-3 4 0,2 3-5 16,-1 1 4-16,2 3 2 0,-3 2-5 15,3 0 4-15,-3-1 9 0,1 0 1 16,-1 1 4-16,0-1 5 0,1-3-3 0,-2-1 2 15,0-3 2-15,1 0-9 0,-1-2-3 16,1 5 1-16,-1 1-9 0,0 7 1 16,0-1 3-16,1 3-7 0,-1-1 0 15,0 1 3-15,0-3-6 0,0-1 3 16,0 1 4-16,0-2-8 0,-1 0 3 16,0 4 5-16,-2 0-6 0,-1 0 2 15,1 3 3-15,-3-3-6 0,0 0 3 0,1-1 2 16,-2 2-3-16,1-1-2 0,-1 4 7 15,1 0-7-15,1 0 2 0,-2-3 4 16,0 0-4-16,0-5 1 0,1-3 6 16,-2 0-7-16,0-2 2 0,-1 4 4 15,0 0-6-15,0 5 2 0,-1 1 4 16,0 3-8-16,1 0 2 0,-2-3 5 16,2-5-8-16,2-1 3 0,-1 0 1 0,1 0-3 15,1 4 1-15,0 1 3 0,0 0-7 16,3 3 2-16,0-3 3 0,2 0-8 15,-1-3-1-15,1-3 1 0,1-3-8 16,-1-3-2-16,-1 1-1 0,0-1-9 16,-2 1-2-16,0-1-1 0,0 5-10 15,2-5-4-15,-2 4 1 0,1-1-60 16,1 2 35-16,-1-2-36 0,2-1-186 0</inkml:trace>
  <inkml:trace contextRef="#ctx0" brushRef="#br0" timeOffset="2.03336E6">866 13750 493 0,'0'0'136'0,"1"-3"-69"15,-1 0 57-15,2 2-102 0,5-2-7 16,4 1-9-16,4-2-3 0,6 0 2 16,2-3-7-16,4 0 3 0,-4 0 3 0,3-3-6 15,0 0 3-15,3 1 1 0,4 1-10 16,4 1 1-16,2 4 1 0,-2 0-8 16,0-1 2-16,-2 0 2 0,1-1-4 15,2 0 4-15,2-2 6 0,1 0-4 16,3 0 5-16,1-2 3 0,1 2-4 15,-2-4 2-15,2 3 6 0,-2-2-5 16,1 1 4-16,-1 1 4 0,1 3-5 0,3 1 4 16,1 1 6-16,4-1-7 0,4 1 0 15,1 1 5-15,-2-2-7 0,4 1 0 16,-4-1 3-16,1-1-6 0,2 1 2 16,4-1 3-16,-1 1-6 0,7 2 1 15,1-2 5-15,1-3-6 0,0 0 1 16,-1-2 4-16,-1 0-6 0,2 1 1 15,1 1 4-15,2 1-4 0,2-2 0 0,0 2 4 16,-3 1-7-16,0 2 5 0,-1-1 3 16,-3 4-6-16,1 1 3 0,2-2 6 15,-2 1-7-15,-1 0 4 0,0-2 3 16,-4 2-5-16,-1-2 3 0,0 1 6 16,2 0-5-16,1-1 7 0,2-1 4 15,2-1-6-15,-2-3 5 0,-1 1 2 0,0-2-9 16,1 2 3-16,-1-1-3 0,3-2-8 15,2 3 3-15,-1-3-1 0,-2 2-4 16,1-1 2-16,-2 3 1 0,2-1-4 16,0 2 3-16,0-1 1 0,-3 1-2 15,1-1-1-15,-2 1 6 0,-3 0-5 16,-2-1 1-16,1 0 5 0,2 2-3 16,-2-1 2-16,0 0 7 0,-1 1-8 0,4-1 3 15,-3-1 5-15,0 1-7 0,-1 0-3 16,3 0 5-16,1 1-8 0,1 1 2 15,0-1 2-15,1 1-5 0,0-2 1 16,-4 0 4-16,-1-1-7 0,0-2 0 16,2 2 3-16,-1-3-5 0,-1 2 2 15,0-3 4-15,2 1-4 0,-3-1 2 16,0 1 5-16,-2 2-5 0,2 0 4 0,-1 2 3 16,3 1-7-16,-3-1 1 0,1 3 5 15,-2 1-4-15,-1 0-1 0,-1 1 4 16,-1-1-6-16,0 3 4 0,1-2 3 15,0 2-6-15,-2-1 0 0,1 0 6 16,1-2-6-16,0 0 1 0,0-2 4 16,0 0-5-16,3 0 3 0,-1-1 6 15,1 0-5-15,2-1 3 0,0 0 7 0,2 0-6 16,-1-1 5-16,1-1 2 0,-4-2-6 16,1-1 1-16,1 1 1 0,2 3-8 15,3 0 3-15,-2-1-1 0,4 0-5 16,-1 0 2-16,-1 0 4 0,-3 0-6 15,7 4 3-15,-2 0 1 0,-2 2-3 16,2-1 0-16,2-1 4 0,-7 4-5 16,1-4 2-16,0 2 2 0,-2 2-4 0,1-1 1 15,1 3 4-15,1 2-5 16,0-4 2-16,1-1 4 0,0 1-5 0,-1-1 1 16,0 0 4-16,2 2-3 0,-1-1 0 15,-1 2 1-15,2 0-2 0,4-3 1 16,-5 1 6-16,-2-1-7 0,-1 2 0 15,0-2 6-15,-1 4-4 0,3-1-1 16,-2-2 2-16,3 1-5 0,0 1 0 0,-2-3 5 16,-1 0-5-16,3-1 1 0,-1 3 3 15,1-2-4-15,3-1 1 0,0-1 6 16,1 1-7-16,-1-1 2 0,-1-1 2 16,-1 2-3-16,-1 0 1 0,1 0 3 15,-1 0-7-15,2 0 4 0,1 2 3 16,1 0-3-16,-1 0-2 0,3 0 6 15,0 2-7-15,-2 0 3 0,-1-3 3 0,0-1-5 16,-4 0 1-16,1 0 6 0,-2-2-7 16,2 0 2-16,-1 0 4 0,3 1-6 15,-1-5 3-15,4 0 2 0,-3-3-6 16,0 0 5-16,1-1 3 0,1 2-5 16,0 1 1-16,3 2 5 0,0-3-6 15,0-1 0-15,1 0 3 0,-3 0-5 0,-1 0 1 16,0 3 4-16,2 1-7 0,-1-4 3 15,2 0 5-15,1 0-6 0,-1-4 1 16,-3 0 3-16,-2 4-5 0,-1-1 2 16,0-2 4-16,1 4-6 0,4-2 2 15,-1 0 5-15,1 2-7 0,-1 0 5 16,1 3 2-16,-1-3-6 0,-1-1 4 16,3 0 3-16,0 0-7 0,1-4 3 0,-1 2 3 15,2 0-5-15,-1 2 4 0,0-1 1 16,-2 1-4-16,0 1 2 0,1 1 2 15,-7-1-6-15,5 0 3 0,-4 0 2 16,2 2-6-16,-1 0 4 0,4-2 5 16,-3 1-4-16,1 1 5 0,-1-3 3 15,-1 0-4-15,2 2 2 0,-4 1 2 16,-2-2-6-16,4 2 1 0,2 1 1 16,-3-2-7-16,2 1 2 0,3 1 4 0,-5 1-8 15,2 0 3-15,-4 0 3 0,4 0-6 16,-1 2 2-16,-1-4 3 0,-3 3-4 15,5-4 2-15,0 2 4 0,1 0-6 16,0-2 3-16,3 0 4 0,-4-1-4 16,0 0-1-16,-5-1 4 0,-1 1-5 15,0 2 1-15,0 1 5 0,0 1-8 0,3 0 2 16,-2 0 5-16,-2 0-6 0,1 0 1 16,-2 1 4-16,-1-1-5 0,1 1 2 15,0 1 3-15,4 0-5 0,-1 0 1 16,0-1 5-16,-3 1-6 0,-4 0 1 15,-1 2 5-15,-1 0-6 0,-3 0 2 16,0 3 2-16,0-1-4 0,-2 2 2 16,-2-2 4-16,-1 0-7 0,1 1 2 0,-1-2 5 15,0-1-4-15,-1 1 1 0,0 2 7 16,2-1-5-16,0 1 2 0,2-3 6 16,-1 3-7-16,2-3 0 0,1 0 4 15,-1 0-8-15,0-2 0 0,4 2 4 16,-2 0-7-16,0 0 3 0,2 2 4 15,0-2-7-15,-2 1 3 0,3-1 4 16,-1 0-6-16,-2-3 2 0,1 1 3 0,0-1-5 16,-1-1 2-16,-1 2 3 0,4-1-6 15,-2 1 2-15,0-2 4 0,3 0-5 16,-2-1 2-16,-3-2 3 0,0 1-5 16,3 1 3-16,-4-1 2 0,-1 4-5 15,3-1 1-15,0 1 4 0,-2-2-6 16,1 0 2-16,3 0 5 0,-4-4-7 15,1 3 3-15,-3 1 3 0,3-1-6 0,-1 3 2 16,3 0 5-16,0 2-8 0,4-1 3 16,-2 0 4-16,-2 2-6 0,1 0 3 15,-3 1 2-15,-1-1-5 0,-1 3 2 16,-2 1 4-16,1 1-6 0,0 2 2 16,-1 2 4-16,0-1-5 0,0-1 2 15,-2 0 2-15,4-3-5 0,-1 2 4 0,2-2 2 16,0 1-6-16,1-1 4 0,0 0 3 15,3-1-6-15,-6 0 3 16,4-1 2-16,-3-1-5 0,3 1 3 0,-4-2 2 16,3 1-5-16,-1-1 2 0,0 0 3 15,0 2-5-15,2-3 2 0,-1 0 3 16,-1-2-6-16,1 1 3 0,3-1 3 16,-4-2-5-16,0 0 2 0,5 0 4 15,-5 0-6-15,-3 0 3 0,1 0 2 0,-2-1-6 16,2 0 3-16,-1-1 5 0,3 0-8 15,-4 0 4-15,1 1 3 0,-4-2-7 16,-1 2 4-16,-2 0 4 0,0 0-7 16,-5 1 3-16,0 0 3 0,-1 0-6 15,-4 2 4-15,2-3 2 0,-6 1-6 16,-4 0 3-16,-3-1 2 0,-4-2-5 0,-1 1 1 16,0 1 3-16,-3-2-5 0,1 2 2 15,0 0 3-15,-5 1-5 0,0-2 2 16,-1-2 4-16,-2 0-3 0,-1 2 3 15,-1-3 4-15,0-2-3 0,-1 0 2 16,0-1 5-16,0-3-7 0,-1-2 0 16,-1-1 4-16,1-4-7 0,-1-1 1 15,0-2 2-15,0 1-6 0,-2 2 3 16,0-1 3-16,0-2-7 0,0-2 4 0,-1-4 0 16,1-7-3-16,-1-2 1 0,-2 0 4 15,-1-3-5-15,2-7 2 0,-1 0 3 16,2-3-5-16,1-1 1 0,-1-3 2 15,2 4-8-15,-1 1 1 0,1 5 3 16,0 2-8-16,-1 3 1 0,3 4 4 16,0 2-6-16,3 0 5 0,-1-2 3 0,2 3-3 15,-4 3 4-15,3 6 4 0,-4 6-4 16,1 4 3-16,-2 6 3 0,2 2-5 16,-2 3 2-16,1-1 2 0,1 2-3 15,0-4 0-15,-2 0 4 0,0-1-6 16,2-1 3-16,-2 0 2 0,0-1-3 15,1 2 0-15,-1 2 4 0,-1 1-6 16,0 0 3-16,0 0 2 0,-1 0-5 0,-3 0 1 16,0-3 2-16,-3 0-7 0,2 1 0 15,-1 0 1-15,-1 1-6 0,-2-2-1 16,-2 0 4-16,-1 1-6 0,-1-4 4 16,-1 3 6-16,1 3-4 0,-1-3 5 15,-3 1 4-15,2 3-5 0,-2-3 4 16,-1 1 3-16,0-1-6 0,0 0 2 15,-1 0 5-15,-5 1-6 0,0-4 3 0,-2 2 0 16,-1 0-4-16,0 0 1 0,-1 0 4 16,-5 1-6-16,1 1 0 0,-4-1 4 15,-1-2-4-15,-4 1 1 0,1 1 3 16,-3 1-5-16,2-2 3 0,-3 2 5 16,1-2-4-16,-3-3 1 0,-2 2 4 15,1-1-5-15,-2 1 4 0,-2 1 3 16,2 0-6-16,-3 1 0 0,-2 1 5 0,-1-2-4 15,3 2 1-15,-1-1 1 0,0 2-3 16,0 0 2-16,-2-1 4 0,-5 2-6 16,0 0 1-16,-2 0 4 0,-3 0-5 15,4-1 2-15,-4 1 1 0,-1-1-4 16,2 2 2-16,-3 0 2 0,-8 0-4 16,0 2 1-16,3 0 3 0,-1 0-5 0,1 0 3 15,-1 0 2-15,1-1-4 0,-2 2 2 16,-1 1 3-16,-4 0-6 0,4 0 3 15,2 3 3-15,-4-2-5 0,4 0 3 16,-3 2 2-16,-4-1-6 0,-1 2 4 16,4 1 0-16,-3-1-3 0,5 0 1 15,-1-1 2-15,5-2-3 0,-5 0 3 16,2 0 1-16,3 1-3 0,4-1 0 16,0-1 5-16,0-1-5 0,0-2 1 0,-2-1 4 15,-3 0-5-15,1 1 4 0,0-1 3 16,2-1-5-16,0 1 4 0,1 0 2 15,2 1-5-15,-2 2 1 0,-3 1 1 16,-2 0-4-16,1 0 1 0,-2 0 1 16,3 0-3-16,-1-1 0 0,5-1 4 15,-5 0-6-15,0 1 2 0,0-2 4 16,-1 3-5-16,0-5 1 0,2 0 7 0,1-2-5 16,-3-1 4-16,1-1 3 0,0 6-6 15,-4-1 3-15,1 0 3 0,3-1-7 16,-3 0 2-16,3-2 2 0,-1 1-6 15,3 2 3-15,-3 1 4 0,1 2-8 16,-1-3 2-16,3 0 4 0,-2 0-6 16,0-1 1-16,-2 0 4 0,2 4-7 0,-5-2 4 15,1-1 3-15,1 0-6 0,2 2 3 16,-1 1 3-16,-1-2-4 0,1 2 1 16,-4-1 3-16,2 0-5 0,3 1 2 15,-1-2 3-15,2 0-6 0,0 3 2 16,0 0 4-16,0 0-5 0,2 2 1 15,-1-1 4-15,0 0-5 0,3 2 2 16,-3-2 3-16,-1 0-7 0,1 2 2 0,-1 2 4 16,-3 0-9-16,6 2 2 0,-2-1 3 15,-2-1-5-15,4-1 5 0,-1 1 1 16,-1 1-5-16,2-1 6 0,-2 4 3 16,3 1-7-16,2-4 4 0,-1 1 3 15,0-1-5-15,1-1 2 0,-2 1 4 16,-2 0-7-16,2 2 4 0,0 0 3 0,1-2-6 15,2 0 2-15,1 0 5 0,1-3-7 16,-2 3 3-16,-2-1 3 0,-1 2-6 16,-1 0 2-16,1 1 3 0,4-3-5 15,1 0 2-15,2-1 3 0,-1-2-4 16,-1 0 1-16,-3-1 4 0,2-1-6 16,1 1 4-16,1-2 2 0,0 1-5 15,3 1 3-15,-1-1 4 0,1 2-6 16,-4 0 2-16,0 2 3 0,-2 0-6 0,1-2 2 15,-1 1 2-15,2 0-6 0,0-1 4 16,0-1 3-16,-2 2-6 0,0-2 3 16,-1 2 3-16,-1-2-6 0,0 2 2 15,4-2 4-15,1 2-7 0,1-3 3 16,5 2 3-16,-5 0-5 0,2 0 2 16,-4-1 3-16,1 3-6 0,-1 0 3 0,1 0 2 15,-3 0-5-15,2 0 2 0,-1 0 5 16,-2 1-7-16,-1 1 3 0,-1 1 4 15,-2-2-6-15,3 1 3 0,1-2 2 16,-1 1-7-16,2-1 4 0,0 1 2 16,-3-1-4-16,0 3 2 0,-1-4 1 15,4 1-3-15,-1 0 2 0,-3 0 4 16,4 1-6-16,-5 0 1 0,-2 1 4 0,-1 0-5 16,0 0 2-16,2 0 4 0,2-1-7 15,-2-3 2-15,3 1 4 0,-1-2-6 16,-2 0 3-16,1-1 3 0,0 2-6 15,2-4 2-15,-1 2 5 0,0-1-6 16,-1 0 2-16,2 0 4 0,-4 1-6 16,1-2 3-16,0 1 5 0,0 0-5 15,0-2 4-15,0 1 4 0,2 0-5 0,-2 0 3 16,-1 0 3-16,-2 2-7 0,2 0 2 16,1 3 2-16,1-2-7 0,1 1 2 15,-2 1 1-15,0 0-5 0,-2 0 3 16,-1-2 2-16,3 1-6 0,2 0 2 15,-2-1 3-15,-1 2-5 0,1-3 3 16,-3 3 3-16,1 3-6 0,1-2 3 16,2-1 3-16,-1 0-5 0,0 0 2 0,-2 0 4 15,-1 0-7-15,-2 1 3 0,4 1 5 16,-3-1-6-16,6-4 3 0,-1 2 5 16,1 1-6-16,-2 0 4 0,1-3 3 15,-3 1-7-15,-1 1 5 0,1 0 1 16,2-1-5-16,-3 0 2 0,3 1 2 15,2-2-4-15,-1 1 0 0,-3 0 3 16,3-1-5-16,1 0 1 0,-2 1 4 16,-1 1-7-16,-1-4 1 0,0 2 5 0,1 0-10 15,6 0 11-15,3-1 7 0,-3 1-7 16,-2 1 0-16,-7 1 4 0,-7-1-6 16,-3-1 7-16,2 4-6 0,7-1-9 15,4 0 3-15,2 1 6 0,-1 0-5 16,-3 0 2-16,-5 1 4 0,0-1-7 0,-1 1 3 15,4 0 2-15,7 4-6 16,-1-2 3-16,-2 1 2 0,1 2-5 0,-4 3 1 16,-2-3 3-16,2 3-5 0,6 0 1 15,3 0 1-15,3-4-5 0,-4 1 4 16,2-1 0-16,-2-1-3 0,-1-2 3 16,-2 5 5-16,5-2-4 0,2 1 2 15,-7-2 3-15,3 1-5 0,0-2 4 16,3 0 2-16,-5-1-6 0,5 1 4 0,2-2 2 15,0 0-5-15,3-1 3 0,-1-2 2 16,2 0-6-16,2-1 3 0,0 0 3 16,0-1-6-16,3 2 2 0,0-2 4 15,1 1-7-15,3-1 2 0,0 0 3 16,2 0-5-16,-2 1 3 0,-4 0 2 16,-1 1-5-16,-2 0 3 0,0 3 3 0,0 3-6 15,1 4 2-15,1 1 3 0,0 1-6 16,1 3 2-16,-3-1 3 15,1 1-5-15,1-1 2 0,0-2 4 0,-3 0-6 16,4 0 4-16,2-1 4 0,-1 0-5 16,2 1 2-16,5-1 5 0,-3-3-7 15,2-1 2-15,-5-2 4 0,2-1-6 16,-4 1 2-16,2-2 4 0,-1 3-8 16,3-1 4-16,0 2 2 0,2 0-5 0,-1 3 1 15,3-3 4-15,-2 3-6 0,0-2 2 16,0 3 2-16,-4-2-6 0,-3 5-6 15,1 1-2-15,1 1-15 0,-1 1-5 16,1 3-8-16,-4-3-21 0,1 1-10 16,3-4-4-16,-1 4-97 0,-2 0-18 15,1 3 16-15,-3 1-91 0,-3-2-105 0</inkml:trace>
  <inkml:trace contextRef="#ctx0" brushRef="#br0" timeOffset="2.04826E6">669 11634 63 0,'-17'12'94'16,"0"-1"-25"-16,5 1-9 0,-1 2 1 0,2 3-24 15,2 0-13-15,2 6-5 0,-1 5-13 16,3 2-1-16,-3 2 2 0,-2 7-7 16,2 1 0-16,-4 5 4 0,1 6-6 15,0 2 1-15,5 8 5 0,3 7-6 16,-2 3 1-16,-1 6 4 0,-2 10-5 16,-2-5 1-16,5 3 5 0,-4 3-6 15,2-6 2-15,3-6 3 0,-2 0-5 16,-5-7 3-16,1-11 3 0,0-4-4 0,-2-6 2 15,6-3 4-15,6-5-4 0,1 1 3 16,0 0 3-16,5-2-6 0,0-6 1 16,3-6 4-16,-3-1-7 0,2-4 1 15,-3 0 4-15,2 1-7 0,-2-1 2 16,1-1 3-16,-2-5-7 0,1 0 2 16,1-6 1-16,-3-2-10 0,0-4-4 0,-3-4 0 15,3 0-3-15,-1-5 3 0,2-6 5 16,0-4-1-16,-2-8 7 0,2-6 11 15,-2-5 0-15,-2-8 1 0,-3-11 4 16,0-8-5-16,0-5 1 0,5-9 5 16,-2-7-8-16,4 2 0 0,2 0 4 15,-2-7-6-15,2 6-1 0,-3 1 4 0,4-5-7 16,1 8 2-16,1-3 4 0,-2-5-7 16,2 2 1-16,2 2 5 0,2-8-7 15,6 7 1-15,1 5 1 0,0-7-5 16,-3 0 2-16,-5 5 4 0,0 1-6 15,0-1 2-15,1 12 6 0,-4 5-6 16,-3 7 4-16,-5 6 2 0,-1 5-4 16,-1 1 3-16,-4 9 7 0,2 4 3 15,-1 11 12-15,3 6 14 0,-1 8-3 0,2 3 2 16,-2 2 1-16,2 3-8 0,0 5-7 16,0 7-7-16,2 6-16 0,-2 10 0 15,2 4 2-15,1 2-6 0,-3 5 0 16,0 5 1-16,-3 3-7 0,-1 6-1 15,-1 5 3-15,4 9-3 0,0 6 2 16,-2 3 6-16,0 8-3 0,3 5 3 16,2 3 8-16,-2 7-6 0,-4 1 1 0,-1 5 6 15,1-3-7-15,1 3 2 0,-1-4 5 16,-2 3-8-16,-3-2 4 0,-1-1 2 16,-1-8-6-16,0-8 3 0,-1-4 4 15,4-14-6-15,1-10 2 0,-4-8 5 16,1-11-7-16,-4-11 2 0,1-7 5 15,4-2-8-15,2-7 3 0,4-5 4 0,1-4-6 16,0-2 3-16,0-3 2 0,2 0-7 16,2-2 3-16,-1-2 4 0,0-3-6 15,6-6 2-15,0-6 4 0,1-9-5 16,0-1 4-16,0-11 3 0,-4-10-7 16,-1-6 3-16,1-6 3 0,4-11-6 15,4-10 2-15,0 1 4 0,-3-7-6 16,2-10 2-16,-2-1 3 0,0 2-5 0,0-1 2 15,1-1 2-15,0 0-6 0,1 4 3 16,-2 2 4-16,4 1-7 0,0 12 0 16,1 3 4-16,0 1-6 0,-2 6 0 15,-1 2 5-15,2-2-6 0,0 6 2 16,0 10 5-16,-2 7-5 0,-3 6 4 16,-4 9 4-16,-1 8-6 0,-3 4 3 15,0 4 5-15,-2 3-5 0,0 5 4 0,-1 5 5 16,1 2-6-16,-1 2 3 0,2 0 2 15,-1 2-7-15,0 6 1 0,-1 4 2 16,1 2-7-16,-3 4 1 0,-3 6 5 16,-1 5-6-16,-3 8 2 0,-2 8 5 15,-1 7-6-15,0 8 2 0,2 12 4 16,2 4-6-16,-2 7 1 0,-4 12 4 16,2 2-5-16,-2 6 2 0,0 8 3 0,-2 5-3 15,2-5 0-15,2 11 6 0,-1-7-7 16,-1 0 4-16,5-5 5 0,0-6-6 15,-1-10 4-15,-1-5 5 0,1-11-5 16,4-12 3-16,-5-3 4 0,2-8-4 16,2-8 2-16,0-3 1 0,2-4-6 15,4-9 0-15,3-7 4 0,1-6-9 16,1-8 0-16,3 1 2 0,5-1-5 0,0 2 1 16,3-2 4-16,-5-1-7 0,5-4 3 15,-7 0 3-15,1-1-4 0,1-1 0 16,-1-2 4-16,-1 2-6 0,1-3 2 15,-5 1 3-15,2 0-6 0,-1-1 2 16,1 1 3-16,-3-2-5 0,0 0 4 16,4 1 4-16,-4 0-6 0,-2-1 2 15,2 1 5-15,0 0-6 0,2 0 2 0,-2 1 3 16,-2-1-7-16,5 1 3 0,-2 0 4 16,2 1-5-16,-1-1 1 0,2 2 3 15,3 0-5-15,-1-1 2 0,0-1 5 16,2 0-7-16,-3 1 1 0,4-4 6 15,0 1-7-15,0 0 2 0,2-1 4 16,0 0-7-16,0-1 4 0,2 1 3 0,2-1-7 16,0-1 4-16,1-1 3 0,2-3-5 15,1-1 2-15,6-1 3 0,2 0-6 16,4-1 3-16,5 2 3 0,6 3-6 16,1 1 2-16,2 1 4 0,-1 3-6 15,5-1 4-15,-3 2 3 0,1 0-6 16,4 0 2-16,1 2 3 0,-2-1-13 15,0 2-3-15,1-1-3 0,0 2-10 0,3-1-3 16,-4-2-1-16,1-1-12 0,-5 0 5 16,-3-1 6-16,-3-2-5 0,-3-1 6 15,2 0 8-15,-2-2-1 0,2-2 9 16,1-2 7-16,2-3-1 0,2-3 3 16,4 1 6-16,1 1-5 0,-3 1 2 15,0 4 5-15,-2 1-6 0,-6 2 0 16,-1 1 7-16,-1 1-6 0,-2 0 0 0,0 1 2 15,1 1-12-15,0-1-2 0,0-1 1 16,2 2-10-16,-1-2-1 0,4-1 0 16,0-2-5-16,1-2 4 0,-1 0 2 15,4 0-7-15,-3 1 0 0,1 2 1 16,-1 1-4-16,3 0-5 0,-3 2 14 16</inkml:trace>
  <inkml:trace contextRef="#ctx0" brushRef="#br0" timeOffset="2.05272E6">3488 13477 37 0,'18'3'46'16,"1"-2"-16"-16,2 0 5 0,0-1-6 15,3 0-5-15,0-1-2 0,2 0-9 16,1-3 1-16,4 0 1 0,0-2-6 16,4-1-3-16,1 2 3 0,0-1-8 0,-1-2 2 15,1 3 3-15,-3 0-8 0,1-2 1 16,-1 2 5-16,-1 0-6 0,2-2 2 15,-2 3 4-15,0 1-7 0,1 1 3 16,0 1 3-16,3 2-6 0,0 1 3 16,3-1 4-16,-2-1-5 0,-1 0 6 15,-1 0 9-15,-1 0 2 0,-3-4 7 0,1 1 9 16,0 1-5-16,-2-2 6 0,1 0 2 16,-2 3-11-16,4-3-4 0,-2 0-1 15,2-1-9-15,1 1-2 0,3 2 1 16,0 0-9-16,-1 0 3 0,2 0 2 15,-6 2-7-15,0-2 3 0,-1 2 4 16,0 0-7-16,0 0 3 0,1 0 3 16,-2 0-6-16,-2-1 3 0,3 1 3 15,-2 0-6-15,0-2 4 0,2 2 2 0,1-1-4 16,1 1 1-16,1 0 4 0,1 0-7 16,2 1 3-16,-3 2 3 0,1 1-4 15,-3 1 0-15,0-1 6 0,-2 0-7 16,2 1 3-16,-1 0 3 0,0-1-6 15,1-2 1-15,-1 1 3 0,0-3-5 16,-1-3 2-16,1 1 4 0,1-5-5 0,1 2 1 16,1-3 5-16,1-2-7 0,-2-3 3 15,1 2 4-15,-2-2-5 0,-1 1 2 16,1 2 3-16,-1 3-6 0,1 1 3 16,-1 1 2-16,-2 2-4 0,-1 2 2 15,-1 0 2-15,-1 1-4 0,1 1 0 16,-3 1 5-16,3 1-6 0,0 0 2 15,2-1 1-15,-2-1-4 0,2-1 2 16,0 0 7-16,-3-2-5 0,1-1 3 0,0-2 7 16,0-1-5-16,0 1 2 0,4 1 5 15,-2 0-7-15,0 1 2 0,-3 2 2 16,1 0-6-16,-2-1 2 0,1 1 5 16,1 0-4-16,2 1 2 0,0 0 5 15,1 0-3-15,1-1 4 0,1-1 3 16,2 0-7-16,-2-2 1 0,3 0 5 0,-1-1-6 15,1-3-1-15,0 3 1 16,2-2-6-16,-2 1 1 0,0-2 1 0,1 3-7 16,-1-3 2-16,1 2 4 0,3 1-7 15,2 1 1-15,1 0 3 0,1 1-6 16,-1 0 3-16,0-1 3 0,-2 0-7 16,-2 0 4-16,-2 1 0 0,0 1-4 15,1 1 5-15,-4-2 1 0,-1-1-6 16,3-1 3-16,-1 0 2 0,0-3-3 0,4 0 1 15,2 1 4-15,1-1-4 0,0 0 1 16,0 0 5-16,-2 1-5 0,-2-1 1 16,-2 0 4-16,-1 2-6 0,-2 1 1 15,-1 2 3-15,-1 0-6 0,-1 1 1 16,1 1 5-16,-1 1-6 0,0-2 1 16,2 1 5-16,1-2-4 0,0 1 1 0,-1-2 3 15,0 1-4-15,-1 0 0 0,-3-4 6 16,1 1-6-16,-1-1 2 0,2-2 4 15,-1 1-5-15,0 1 1 0,2 2 6 16,-3-2-7-16,0 2 0 0,0 1 4 16,-1-1-5-16,0 1 2 0,1-1 2 15,0 0-7-15,0 1 4 0,-1 1 2 16,5 1-4-16,-3 0 1 0,-1 0 2 0,-3 2-3 16,2-1 2-16,-3-1 2 0,-2 0-5 15,4 0 2-15,-1 4 3 0,1-2-5 16,-2 0 1-16,4-2 4 0,-4 2-6 15,1 0 3-15,0 2 2 0,0-1-3 16,-3 0 1-16,2 2 4 0,-1 2-5 16,-1 0 1-16,2 2 4 0,0-2-3 15,-1 0 2-15,4 1 5 0,-4-2-5 0,1 1 0 16,-1-1 4-16,-2-1-4 0,1-1 2 16,1-3 3-16,-4 4-6 0,1-1 1 15,0-2 5-15,-2 3-6 0,1-2 2 16,-1 0 3-16,-1 2-7 0,0-2 3 15,0 1 3-15,0 0-6 0,3 1 5 16,-1-2 1-16,1 0-5 0,2 3 2 16,-1-4 3-16,2 0-6 0,1 1 2 0,-1-1 2 15,0 0-5-15,1 0 1 0,3 0 5 16,0 0-5-16,2 2 0 0,-1-1 4 16,0 2-5-16,2 1 2 0,-4 1 2 15,1 0-5-15,1 0 2 0,-1 1 4 16,-1 1-5-16,0-1 0 0,1-1 3 15,-1 1-4-15,0 1 2 0,2-3 2 16,-1 1-4-16,1-1 2 0,3 0 5 0,1-1-6 16,0 1 3-16,5-1 5 0,0 3-6 15,-1 0 4-15,0 0 10 0,-3 1-4 16,-1-1 3-16,0 0 3 0,0-1-8 16,-3 0 3-16,2 1 1 0,-1-1-12 15,-2 1 1-15,3 1 1 0,-3 1-4 16,-1 0 1-16,1 1 4 0,-1 0-6 0,1-1 2 15,2-1 4-15,1 0-6 0,-2-5 2 16,2 1 4-16,2-3-5 0,-1 0 1 16,0-4 5-16,1 0-6 0,0-2 1 15,-1-2 5-15,-1 0-7 0,2 2 4 16,-1-1 2-16,0 1-5 0,0 1 2 16,4 0 2-16,0-1-3 0,1 4-1 15,5 1 4-15,-1-1-6 0,-4 2 3 0,-2 0 3 16,-2 2-4-16,-4-2 1 0,-2 0 3 15,2 0-3-15,-2 0 0 0,0 0 3 16,-3 0-5-16,2-3 2 0,-2 2 2 16,-1-1-4-16,-2 1 1 0,1 0 4 15,-2 1-6-15,-1 0 4 0,0-1 2 16,0 1-4-16,0 0 3 0,4 0 4 16,0-2-6-16,1 1 3 0,4 0 3 15,1-2-6-15,-3 1 2 0,6-1 1 0,1 0-4 16,-3 0 1-16,3-1 3 0,0 1-4 15,-1 0 0-15,1 1 5 0,1-1-6 16,-1 2 2-16,-1-2 3 0,1 1-5 16,0 1 0-16,4-5 5 0,2 3-5 15,-2-1 1-15,1-1 4 0,-2-3-6 16,0 1 3-16,0-2 4 0,-1 0-5 0,1 0 1 16,0 4 4-16,0-1-5 0,-2 2 3 15,2-1 2-15,2 2-5 0,1-2 2 16,3 1 3-16,3 0-3 0,1 0 5 15,1-2 4-15,1-2-5 0,-1 0 1 16,-1-2 2-16,0 2-3 0,2 1 0 16,0-2-2-16,1 1-4 0,1-2 1 15,1-2 3-15,1 3-4 0,-4 0 1 0,0 1 3 16,-1 1-6-16,-1 0 3 0,0-1 2 16,0 1-4-16,-1-4 2 0,0 5 2 15,0-3-3-15,0 0 1 0,-3 2 4 16,4 1-5-16,-1-1 1 0,-3 1 4 15,0 1-7-15,1-3 3 0,-5 3 4 16,-2 0-4-16,1 1 1 0,-5 0 5 16,-3 0-6-16,2-1 3 0,-1 1 3 0,-1-1-7 15,1 0 2-15,2 0 4 0,0 1-4 16,1 0 2-16,2 0 3 0,-1-1-5 16,1 1 2-16,-6 0 4 0,3 0-7 15,-3 2 1-15,-2-2 1 0,0 1-5 16,1 2 3-16,-4-2 1 0,0 1-4 15,-1 2 3-15,2 0 2 0,-3-1-4 16,3 2 3-16,-2-1 1 0,-1 0-3 0,-1 0 1 16,-1-1 2-16,0 1-3 0,1-2 1 15,-1 2 3-15,2 0-5 0,-2 0 2 16,0-1 3-16,-1 1-5 0,1-1 0 16,-4 2 5-16,2-1-6 0,0 0 3 15,-1 0 3-15,-2 1-6 0,4 2 3 16,-1-2 3-16,0 0-7 0,2 1 5 0,2-1 2 15,-2-1-6-15,3 1 3 0,-1 1 2 16,-2-2-2-16,2 1 1 0,-2 2 2 16,2-1-5-16,-2 1 2 0,2-1 3 15,-3 2-5-15,1-1 1 0,0 1 3 16,1-1-4-16,-2 1 1 0,2 1 4 16,1 1-5-16,1 0 1 0,1 0 5 15,-1 2-5-15,0-3 0 0,0 1 6 16,1 0-5-16,-1-2-1 0,1 1 6 0,2 0-7 15,0-1 3-15,5-1 2 0,1-1-6 16,1-2 2-16,2 3 4 0,2-1-5 16,0 2 2-16,3 0 3 0,2 0-5 15,-1 2 2-15,-2-3 3 0,-3 0-5 16,1-1 1-16,-2 2 5 0,1-1-7 16,1 0 4-16,0 1 5 0,-1-1-5 0,-3 1 4 15,-1-3 6-15,0 2-6 0,-2-1 4 16,0 1 1-16,2-2-6 0,1 2 3 15,1-2 2-15,1 1-8 0,1 0 2 16,2-4 0-16,4 1-3 0,-1 0 1 16,3-4 3-16,3-3-7 0,-1-1 2 15,2 1 2-15,0-3-2 0,1 2 1 16,0-3 2-16,1-1-5 0,-2 0 2 0,-3 0 5 16,-3-1-7-16,1 5 3 0,-4 0 3 15,-2 3-6-15,1 1 4 0,-1 2 3 16,-3-1-6-16,-2 3 1 0,1-3 4 15,3 3-5-15,-1-4 2 0,2-1 4 16,4 1-8-16,-3-3 3 0,3 1 6 16,-4-2-8-16,1 0 1 0,1 0 6 15,-2 0-6-15,0 2 2 0,4 1 4 0,-4 2-5 16,0 0 1-16,0 1 4 0,0 1-8 16,-1 1 4-16,0 1 3 0,-2-2-6 15,-2 2 2-15,-1 0 3 0,3 0-6 16,-3 0 4-16,0-1 2 0,2 0-5 15,1 1 3-15,-2-2 3 0,4 1-4 16,1-1 1-16,-1-4 4 0,2 3-5 16,3-3 3-16,2 1-1 0,-2-3-3 0,5 2 1 15,0 0 5-15,-3-1-8 0,1 2 4 16,1 0 2-16,1 1-3 0,-4 1 1 16,0 2 4-16,2 1-7 0,-3 0 4 15,-2 3 1-15,4-2-5 0,-1 0 4 16,1 2 2-16,1-1-5 0,-2 1 2 15,2-2 4-15,-1-1-6 0,2 0 1 16,-1 0 5-16,2 0-8 0,-3-2 4 0,2 0 2 16,-1 1-6-16,-2 1 3 0,0-1 4 15,2 1-6-15,-1 0 3 0,-1 0 3 16,2-1-4-16,-2 1 2 0,-1 0 3 16,1 1-5-16,3-1 0 0,0-1 4 15,0 1-5-15,2 0 2 0,2 1 3 16,0-1-6-16,-1 0 2 0,2 1 5 15,-1-1-7-15,0 1 3 0,-2 1 2 0,0-1-4 16,0 2 3-16,0-2 2 0,-3 3-5 16,-1-2 4-16,2 2 2 0,2 0-3 15,3 0-1-15,4-3 4 0,-3 0-5 16,3-1 0-16,0-1 4 0,-1-3-6 16,-2 0 3-16,7-2 4 0,-1 0-6 15,1-3 2-15,-2 0 4 0,3 0-6 0,-1-1 1 16,1 4 5-16,0 1-6 0,1 1 1 15,-3 1 3-15,1 2-5 0,-3 1 3 16,0 3 4-16,1-1-7 0,2 1 3 16,0 1 3-16,-2 0-4 0,2-2 1 15,-2 1 3-15,-2-3-6 0,5 0 2 16,-1 0 4-16,2-2-6 0,-2-3 2 16,2-2 4-16,0-2-7 0,2 1 3 0,-1-2 3 15,1 1-6-15,0-2 3 0,-5 3 3 16,4-2-4-16,-5 2 2 0,0-1 4 15,-2 6-5-15,3-4 1 0,-7 3 4 16,1 3-5-16,-2 1 2 0,-1 1 2 16,-3 3-4-16,-4-1 2 0,-1 2 4 15,-1 1-5-15,1 1 1 0,0 0 5 16,-1 0-7-16,0-2 1 0,-2 0 3 0,3-2-6 16,0-2 2-16,5-1 3 0,1-1-7 15,-1-1 5-15,-4-1 3 0,-2-4-6 16,-4-1 3-16,-1 2 1 0,-1-3-3 15,-4-1 2-15,2-1 0 0,-2 1-2 16,-1 0 2-16,0 2 2 0,2 2-4 16,-1 0 5-16,-1 3 3 0,1-1-5 15,-2 0-1-15,-4 1 4 0,0 2-4 0,-1 0 2 16,-5-2 0-16,1 2-6 0,0-1 4 16,-3 2 4-16,-1-2-5 0,-1 1 0 15,-1 1 2-15,1-4-5 0,-2 1 3 16,3-1 4-16,-1 0-8 0,-2-1 3 15,-1 1 5-15,0-1-6 0,-3 0 4 16,3-4 3-16,3 0-6 0,0-1 3 16,4-4 3-16,2-1-5 0,6 0 1 0,1-1 3 15,6 1-8-15,-1 2 4 0,0-2 2 16,-3 3-9-16,-2 0 0 0,-3 3 1 16,-1 0-6-16,-4 4-1 0,-6 0 3 15,-2 1-4-15,-4 3 3 0,-1-2 6 16,0 1-2-16,-4-2 2 0,1-1 7 15,-1-4-4-15,-1-3 2 0,2-3 6 0,-1-5-6 16,2-2 4-16,4-6 2 0,2-4-6 16,4-3 3-16,2-2 1 0,2 1-4 15,1 2 4-15,-3-1 3 0,1-1-5 16,-3-2 2-16,-1-2 4 0,-3 0-7 16,-3 0 1-16,-4 0 2 0,-1 4-7 15,-4-2 3-15,-2 1 0 0,-3 2-4 16,0 4 4-16,-4 2-1 0,-1 1-6 15,-2-1-2-15,1-2 0 0,-2-1-7 0,1-1-1 16,4 0 2-16,0 6-4 0,3 4 1 16,0 1 5-16,4 1-6 0,-3-2 3 15,2-3 3-15,0-1-4 0,0 1 0 16,-1 2 4-16,2 4-2 0,-1 8 4 16,-1 0 5-16,0 3-3 0,0 1 6 15,0 1 6-15,-1 0-5 0,-1-1 2 0,-2 2 6 16,-3-2-4-16,-2 3 0 0,-3-1 3 15,-1 0-4-15,-3 3 5 0,-1-3 2 16,0 1-5-16,-4 0-1 0,-2 0 2 16,-2 0-5-16,-2-2-2 0,1 1 3 15,2 2-7-15,1-1 2 0,3 0 6 16,1 1-3-16,2 0 0 0,-2-2 5 16,0 0-5-16,2 2 3 0,-6-3 5 0,1 2-8 15,-4-1 4-15,-4 0 3 0,-6 1-5 16,5 1 2-16,-6-1 2 0,3 2-7 15,-2-1 4-15,4 1 2 0,-2-1-4 16,0-4 0-16,1 0 4 0,5-1-4 16,2 0 1-16,0-1 3 0,3 3-5 15,-3 0 1-15,-7 0 5 0,0-1-7 16,-1 3 3-16,-3 0 3 0,1 3-5 0,1-1 3 16,0 2 3-16,3-2-4 0,-6 1 0 15,2-1 4-15,5 0-6 0,-2 2 2 16,-5 0 4-16,6 1-5 0,-3 0 1 15,-2 0 4-15,0-1-4 0,0-1 3 16,3 1 2-16,0-2-6 0,-1 1 2 16,4-2 5-16,0-1-5 0,1 1-1 15,3-1 3-15,0 0-5 0,0-1 4 16,-3 3 3-16,-1-1-4 0,-3 4 3 0,-3 0 3 16,-1 0-3-16,-4 0 0 0,-2 2 3 15,-3 0-6-15,5-1 1 0,0-1 2 16,1 1-6-16,3 0 3 0,2-2 2 15,-2 2-4-15,1-1 2 0,2-1 2 16,2 0-5-16,-1-2 1 0,1-1 4 16,0-2-6-16,-2 0 2 0,1-6 1 0,1 0-5 15,0-1 3-15,2 1 4 0,-4 0-6 16,4 4 3-16,-2 2 5 0,-3 1-3 16,-1 2 2-16,-1 3 3 0,0-1-4 15,0-1 4-15,-1 2 4 0,3-1-3 16,3 1 2-16,4 0 4 0,0-1-4 15,-1-3-1-15,-2-2 1 0,-2 0-5 16,-2 0-3-16,3 0 3 0,0 0-6 0,0 0 2 16,-3 1 2-16,-4-2-6 0,-3 0 0 15,2 0 4-15,2 1-5 0,-1-1 3 16,0 2 2-16,0 0-3 0,0 1 2 16,-5 2 5-16,1 0-5 0,0-2-1 15,0-1 2-15,-5 0-7 0,2-1-1 16,-4-5 1-16,-4 4-10 0,-2-2-8 15,-4-2-8-15,-7-3-21 0,-8-1-86 0,0-2-32 16,-9 0 18-16,-5 0-116 0,-3 1-102 16</inkml:trace>
  <inkml:trace contextRef="#ctx0" brushRef="#br0" timeOffset="2.0575E6">16538 11364 56 0,'0'0'98'16,"-1"1"-26"-16,1-1-13 0,1 1 1 15,-1-1-26-15,2 0-18 0,0 1-10 16,2-1-14-16,4 0 0 0,-2 0 1 15,3 2-5-15,2-4 1 0,-2 2 7 16,0-2-2-16,5 1 4 0,-1-1 3 16,-3 0-4-16,5 0 1 0,1 1 6 15,1 1-5-15,-2 0 5 0,4-1 6 0,-2 2-4 16,1 0 5-16,0 1 5 0,3-2-5 16,0 0 2-16,2 0 1 0,0 0-7 15,4-3-1-15,-1-2 2 0,3 1-7 16,1-1 3-16,2 0 3 0,4 0-7 15,-1 1 1-15,0-1 4 0,0-2-7 16,-3 2 3-16,-6 0 2 0,0 1-7 0,-5 0 5 16,-3 4 2-16,-1 1-6 0,-1 2 1 15,-6 0 3-15,-2 0-5 0,1-1 2 16,-5-1 3-16,-2 2-3 0,1-3 2 16,-2 2 6-16,-1-3-1 0,1 1 10 15,1 0 12-15,-2-1 1 0,0-1 10 16,0 2 10-16,-2-2-3 0,0 0 1 15,-3-3-2-15,-2-1-12 0,-2-1-5 16,0 2-3-16,-1 0-13 0,-2 2-4 0,-1-2 1 16,-1 1-9-16,-1 1-5 0,-5-3 1 15,0 4-10-15,-2-1 0 0,-4 2 2 16,-5 0-6-16,0 1 2 0,-1 0 8 16,-3 1-5-16,3-1 5 0,0 4 6 15,0 0-4-15,-3 0 5 0,0 3 6 16,-1 1-4-16,0-2 6 0,-2 4 8 0,6 1-3 15,1-1 4-15,-2-1 5 0,2 2-5 16,1-2 2-16,-2-1 1 0,0-1-8 16,6 0-1-16,1-2-1 0,6-3-8 15,4 2 1-15,0-1 1 0,3-1-7 16,1 1 1-16,2-4 2 0,2 2-7 16,1-1-1-16,1-3-1 0,0 2-9 15,0-3-4-15,-3 0 3 0,2 2-6 0,1-2 3 16,-1 1 7-16,3 0 0 0,0 0 10 15,0-1 11-15,2 4-2 0,1-1 5 16,0 1 4-16,0 0-9 0,0 1-3 16,1-1-7-16,1 3-17 0,2-1-5 15,-1 3 1-15,5 2-9 0,2 2-59 16,2-1 1-16,0-2 14 0,2 2-58 16,-5-3-25-16</inkml:trace>
  <inkml:trace contextRef="#ctx0" brushRef="#br0" timeOffset="2.05844E6">16889 11366 473 0,'-4'0'196'0,"-2"0"-102"16,-1-1 50-16,2 2-101 0,-1 0-9 16,2-1-26-16,0 3-15 0,0-2 0 15,0 1 0-15,3-1-4 0,-1 0-2 16,1 3 0-16,2 2-8 0,-1 2 3 15,-1 1 5-15,1 3-5 0,1-1 4 16,-2 2 8-16,2 0-1 0,-2 0 6 0,1 3 5 16,-1 0-4-16,-2 2 2 0,1 3 6 15,-2 1-5-15,0-3 2 0,-1 2 4 16,0 2-4-16,-2-1 1 0,2 4 6 16,1 2-6-16,-1-1 4 0,1 3 3 15,2-1-5-15,-1 0 3 0,0-2 4 16,1 0-7-16,-1-4-1 0,1-1 2 15,-3 0-8-15,-1-1 3 0,1-2 1 0,0-4-8 16,1 0 1-16,-1-3 3 0,0-1-7 16,0-4 3-16,-2 2 2 0,1 0-6 15,-1-1 4-15,4 0 3 0,-5 0-4 16,3-2 4-16,-2-1 5 0,3-1-5 16,-1 1 4-16,4-2 2 0,0-1-3 15,1 1 0-15,1-3 3 0,-1 0-6 16,0 1 1-16,0-2 4 0,0 2-4 0,1-2-1 15,-1 1 7-15,0-3-5 0,4-3 1 16,-4-6 5-16,1-3-6 0,1-7 1 16,0-5 4-16,2-3-8 0,-1-2 1 15,-1-4 4-15,2 4-6 0,-1-2 4 16,1-4 2-16,-1-4-5 0,3 1 2 16,0-5 4-16,0 1-6 0,5 3 2 15,-1 2 1-15,-1 3-4 0,1 2 2 0,-1 6 3 16,0 2-4-16,-3 5 5 0,-1 2 4 15,-3 4-1-15,1 1 2 0,-2 2 5 16,1 2-7-16,-1 2 2 0,0 1 1 16,0 0-7-16,1 3 1 0,-2 4 1 15,0-2-5-15,-2 2 1 0,4 1 4 16,-4-1-5-16,4 2-1 0,-4-1 1 16,2 0-4-16,2 3 0 0,-1 2 6 0,-1 5-5 15,1 6 0-15,-2 6 5 0,1 7-4 16,-1 6 3-16,-2 5 2 0,-2 4-3 15,0-2 0-15,-3 3 4 0,-4 2-5 16,1-1 3-16,-3-1 3 0,0 2-4 16,-1-5-1-16,0-2 4 0,-1-4-6 15,1-5 2-15,2-2 1 0,3-5-11 16,3-5-2-16,2-6-1 0,1-2-12 0,3-5-6 16,-2-3-8-16,3-3-28 0,3 1-9 15,0-1-64-15,3-3-8 0,0 2 1 16,3-2-72-16,-2 1 16 0</inkml:trace>
  <inkml:trace contextRef="#ctx0" brushRef="#br0" timeOffset="2.06262E6">3734 11824 19 0,'-16'6'23'0,"1"2"-6"0,-2 1 4 16,2 0-5-16,-1 0 0 0,1 0 1 15,-1 1-4-15,-1 1 1 0,5 1 3 16,-4 0-4-16,1 2 4 0,0 2 7 16,4-1 0-16,-3-1 6 0,3 0 9 0,0 1 0 15,0-2 4-15,1-1 5 0,-1 3-7 16,-1 0-1-16,2 1-2 0,-1-1-12 16,2-1-4-16,0-1-2 0,2 1-11 15,0 2-1-15,2 3 0 0,2 3-7 16,2 4-1-16,1 2 4 0,1 3-6 15,3 1 0-15,3 2 5 0,-2-1-6 0,0-1 4 16,1 2 2-16,1 0-6 0,1-1 0 16,1-1 7-16,1-2-6 0,2-4 1 15,0-3 3-15,3 3-5 0,-1-1 5 16,3 5 5-16,1 4-4 0,1 2 4 16,0-7 8-16,2 2-3 0,-1-2 4 15,4-4 3-15,0 1-5 0,1 1 0 16,4 2 2-16,2 0-10 0,1 1 1 15,-1 1 1-15,3-2-6 0,-1-5-1 0,2-4 3 16,1 0-6-16,2-4 2 0,0 0 2 16,2 1-5-16,-1-2 2 0,0-1 4 15,-1-1-6-15,2-3 2 0,1-1 4 16,5 3-4-16,-4-2 2 0,1-1 3 16,-1 4-5-16,-1 0 3 0,-1-1 3 15,2 2-5-15,0-1 1 0,-2-2 4 0,0 0-4 16,0-1-1-16,3-6 3 0,-1 2-4 15,6-3 2-15,-3-3 4 0,4-1-6 16,-3-2 2-16,2-1 4 0,-3-1-5 16,3-1 3-16,-1-3 3 0,2-2-6 15,2 1 2-15,3 2 3 0,0-1-5 16,0 4 2-16,-1 2 2 0,-2 3-5 16,0 0 3-16,-4 0 3 0,0 3-6 15,-2 0 3-15,-3-2 4 0,2 0-3 0,-2-1 2 16,1-1 6-16,2 0-4 0,-2-3 4 15,-1-3 3-15,2-2-5 0,1 0 0 16,-1-2 4-16,4 0-11 0,-2 1 3 16,2 0 2-16,-3-1-8 0,2 4 2 15,0-2 4-15,1 0-8 0,0 0 4 16,-2 0 1-16,-2-2-4 0,-2 1 2 0,2 0 3 16,-3-1-5-16,1 2 3 0,0-1 3 15,1 2-3-15,-2-2 1 0,-1 0 4 16,4-1-4-16,0 0 0 0,-2-1 3 15,1-1-4-15,-1-1-1 0,3 1 5 16,-2 0-7-16,-1 0 2 0,0 2 3 16,0-2-5-16,-3 0 1 0,2 3 5 15,0-3-7-15,2 0 2 0,-2 3 4 16,2-1-5-16,-5-2 1 0,3 2 5 0,-1-1-7 16,-1 2 4-16,-3-4 3 0,3 1-4 15,-2 3 3-15,-1-2 3 0,-2-2-4 16,3 0 3-16,-1-1 3 0,2 1-4 15,-4-1-1-15,5 1 2 0,-2 1-4 16,-3-1-1-16,-2-2 4 0,-1-1-6 16,-1 2 2-16,-2-1 3 0,-1 2-5 0,0 1 1 15,-2-1 4-15,-3-1-7 0,-2-5 4 16,1-2 2-16,-2-2-4 0,1-1 3 16,0 0 4-16,-2 0-6 0,0 1 4 15,2 2 3-15,-4 0-7 0,4 1 3 16,-2-1 3-16,0 0-6 0,0-2 3 15,0 1 2-15,-3 0-6 0,0 1 3 16,-3 2 2-16,0 1-5 0,-2 1 3 0,1 2 2 16,-2 2-3-16,-5-1 1 0,1-2 2 15,-1-2-4-15,-2-3 2 0,1-5 4 16,-3-3-6-16,1-3 1 0,-1 0 3 16,-1-1-4-16,-2-1 2 0,-1 0 3 15,2 3-7-15,-2-4 4 0,1 2 2 16,-1 2-3-16,-2 2 1 0,-3 3 3 15,-1 5-5-15,-6 3 2 0,-1 1 3 0,-2 0-4 16,-3-1 2-16,-1-2 4 0,1 2-5 16,-2-2 1-16,-1 4 6 0,-1-1-4 15,-2 0 0-15,1 4 3 0,-3-3-4 16,1 0 1-16,-1 2 4 0,0 2-6 16,-1-2 3-16,-1-2 4 0,-1-1-6 15,0 2 2-15,-1-3 5 0,-3 1-8 0,-1 3-1 16,-2 2 2-16,0 0-6 0,-1 4 2 15,-1 2 3-15,1 2-7 0,1 0 3 16,-4 2 6-16,3 0-7 0,0-1 2 16,-2-1 3-16,2-1-6 0,-4 1 4 15,0 0 1-15,-3 1-6 0,1 4 1 16,-2 0 4-16,0 1-7 0,-2 5 2 16,-3-1 3-16,3 3-5 0,0 1 1 15,-3 0 4-15,-1 0-4 0,1 3 3 0,-2 0 3 16,-2 1-5-16,4-1 3 0,1 2 4 15,2-3-5-15,1 0 2 0,3-1 5 16,1-4-4-16,-1-3 0 0,3 0 11 16,1-3-5-16,-4 0 2 0,2-2 2 15,4 1-7-15,-2 1 3 0,3-1 5 16,2 2-14-16,0 0 2 0,0 2 5 0,0 1-5 16,2 0 0-16,-1 1 2 15,0 1-5-15,-1-1 3 0,2 2 2 0,-1-1-6 16,1-1 3-16,0 3 5 0,1 0-7 15,0 0 4-15,1-1 4 0,0 2-6 16,1-2 3-16,1-3 2 0,1-2-5 16,0 3 2-16,2-1 3 0,2-1-6 15,-3 1 2-15,-1 1 3 0,-3-1-3 0,-3 1-1 16,-2 3 5-16,2 1-6 0,0 1 1 16,1 3 4-16,1 1-5 0,1 1 3 15,1 2 4-15,-2 1-5 0,1-2-1 16,1-2 5-16,1-2-5 0,1-3 0 15,1-2 3-15,3 1-5 0,3 0 1 16,-6-1 6-16,2 2-6 0,-1 1 3 0,1-1 3 16,-2-2-5-16,7 4 3 0,0-1 3 15,0-1-5-15,-1 0 1 0,4 3 2 16,-1-1-4-16,-1 1 2 0,3 3 2 16,-2-1-6-16,-1 2 2 0,2 1 5 15,-1-1-7-15,3 1 4 0,-1 2 2 16,3 1-5-16,-2-5 2 0,3 6 4 15,-3-2-6-15,0 1 2 0,2 1 3 16,0 6-5-16,-1-2 2 0,-1 2 4 0,1-1-6 16,-1-2 2-16,3 0 4 0,0-1-6 15,2 4 1-15,3 6 4 0,2 7-7 16,1 3 3-16,2 1 3 0,-1 1-4 16,2 0 1-16,1 0 3 0,0 1-5 15,0 2 4-15,2 1 2 0,1 3-5 16,3 2 2-16,-1-3 4 0,3 6-7 15,3 1 1-15,0 0 2 0,0 1-8 0,1-1-4 16,1-1-4-16,0 2-16 0,6 2-15 16,2-2-22-16,5 3-53 0,3 0-33 15,1-4 11-15,0-4-80 0,3-5-73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277" units="cm"/>
          <inkml:channel name="Y" type="integer" max="16423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6648" units="1/cm"/>
          <inkml:channelProperty channel="Y" name="resolution" value="1000.182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7:38:11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14077 3063 107 0,'-3'-5'66'0,"-1"0"-6"0,2 1-1 16,-1 0-14-16,0 2-4 0,3-1-5 16,-1 1-7-16,0-2-10 0,0 0 1 15,1 1 7-15,-2 1-8 0,2-1 1 16,0 1 1-16,0-2-6 0,0 6 0 15,0-2 0-15,0-1-12 0,2 4 0 16,-1-1 0-16,0 2-5 0,3 0 2 16,-3 0 7-16,2-2-4 0,-2-2 5 0,-1 2 6 15,1-2-3-15,-1 1 5 0,2 1 4 16,-2 1-5-16,1 1 3 0,2 1 5 16,-2 3-7-16,2 0 1 0,-2-2 3 15,1 4-7-15,0-1 1 0,0 0 3 16,0-1-9-16,0 0 3 0,-1 1 2 15,1 1-7-15,-1-1 2 0,2 0 4 16,-1-1-6-16,2-2 1 0,0-3 12 0,2 0 3 16,-1-3 8-16,8 0 7 0,3-3-4 15,2-2 5-15,2-2 3 0,6 0-15 16,-3-2-6-16,5 1-4 0,0 0-9 16,7 2 0-16,-3-3-1 0,1 0-5 15,0-4 1-15,-2 1 2 0,-4-2-4 16,2-5 0-16,3-1 4 0,2-2-5 15,1-3 2-15,1-4 3 0,3 3-5 16,-1 2 2-16,2 2 3 0,1-1-6 0,2 2 2 16,1-1 4-16,-2 0-6 0,0 2 2 15,-5-2 2-15,-4 3-4 0,-3 3 2 16,-4 1 4-16,-6 3-8 0,1 6 4 16,-5 3 4-16,-6 2-7 0,-1 1 2 15,-1 2 3-15,-5 3-7 0,0 2 4 0,-3 1-1 16,-1 2-7-16,-2 2 0 0,-1-1 1 15,-1 1-6-15,-3 1-2 0,-1-3 1 16,0 4-11-16,-1-1-7 0,0 0-10 16,1 0 252-16,0 1-374 0,2-2 161 15,2-6 72-15,3-6-1242 0</inkml:trace>
  <inkml:trace contextRef="#ctx0" brushRef="#br0" timeOffset="4398.6125">19762 3664 268 0,'-9'-8'70'0,"2"3"-30"0,5 1 32 16,-1 2-59-16,2 0-1 0,-1 2 3 16,4 0-12-16,-1-2 0 0,-1 0 2 0,-1 2-4 15,1 0 1-15,0 2 12 0,0-4 1 16,-2 2 11-16,2 0 9 0,0 0-4 15,0 0 5-15,0 0 4 0,0 0-12 16,0 0-7-16,0 2-5 0,0-4-10 16,2 2-1-16,-2 0 1 0,0 0-4 15,0-2 4-15,1 2 7 0,-1 0-3 16,0-1 4-16,0 3 2 0,0-2-6 16,0 1 2-16,-1 3 1 0,1 0-7 0,-3 4 1 15,2 1 4-15,0-1-4 0,-1-2 0 16,1-1 5-16,1-1-8 0,0-1 2 15,0-3 2-15,0 2-6 0,1-2 2 16,-1 0 2-16,2 0-3 0,-1 0 5 16,0 0 5-16,2 0-1 0,1-1 5 15,1 1 3-15,3-1-2 0,1-1 2 0,2 0 1 16,3-1-8-16,2-1-1 0,2-1 1 16,2-2-6-16,5 0 2 0,5-2 3 15,2 1-6-15,1-2 0 0,3-2 6 16,2-6-7-16,-1 2 3 0,1-9 1 15,1 1-4-15,3-6 1 0,0-1 4 16,-2 0-8-16,3 7 3 0,-3 3 1 16,-2 6-6-16,-2 3 1 0,-5 2 3 0,-5-2-5 15,-3 0 2-15,-3 0 2 0,-4 3-5 16,0 2 2-16,-1 2 3 0,-2 0-5 16,-2 4 1-16,-4-1 4 0,0 0-5 15,-5 0 1-15,1 1 5 0,-3 1-7 16,2-1 2-16,-3 0 3 0,1 1-6 15,0 1 2-15,-1 0 4 0,0 2-7 0,-1 2 2 16,-3 3 7-16,0 4-7 0,-4 0-8 16,1 1-12-16,-1 0-91 0,5-2-61 15,-2-5 43-15,-3-5-141 0,-5-1-233 16</inkml:trace>
  <inkml:trace contextRef="#ctx0" brushRef="#br0" timeOffset="6665.7214">16070 4346 109 0,'6'-12'29'0,"0"4"-10"0,-1 2 8 15,2 3-18-15,-1 2-8 0,2-1 1 16,0 2 1-16,-2 0-6 0,3-2 1 15,-1 2 3-15,-4 0-6 0,0 2 2 16,-1 0 4-16,-1-1-2 0,-1 2 8 16,0 1 4-16,1-2 1 0,-1 2 7 15,-1 0 8-15,0 0-4 0,0 0 0 0,1 0 0 16,0 1-5-16,2 0-1 0,0 2 1 16,0 2-5-16,0 1 5 0,0 0 7 15,-3 0-3-15,-3-2 4 0,3 0 6 16,-3-2-4-16,2 2-1 0,1 0 0 15,-2 0-11-15,3-3 0 0,1 0 0 16,0-5-8-16,3 0 13 0,5-3 13 16,6-3 0-16,4-1 7 0,6-3 5 0,4-1-4 15,-1-2 0-15,6-5-8 0,2 1-18 16,3-2-3-16,6-2-3 0,3 2-9 16,1 2 2-16,1-3 1 0,1 0-5 15,-2-2 2-15,-3-1 1 0,-1 2-3 16,0 1 2-16,-1 1 3 0,-2 3-5 15,1 3 1-15,0-5 3 0,-2 4-4 16,1-3 0-16,-5-1 4 0,-3 1-5 0,-1 2 3 16,-7-3 2-16,-5 3-5 15,0 4 1-15,-7-1 6 0,-3 6-5 0,-2 6-1 16,-6 0-1-16,-4 2 440 0,0 9-581 16,-3 5 259-16,-7-4 158 0,-13-7-1969 15</inkml:trace>
  <inkml:trace contextRef="#ctx0" brushRef="#br0" timeOffset="9164.2285">15694 4861 109 0,'-1'-4'97'15,"1"1"-35"-15,0 1 5 0,1 2-22 16,0-1-8-16,1 1-13 0,-2-1-15 0,2 1-3 16,1-2 2-16,-1 1-4 0,0 0 4 15,0 2 7-15,1-1-4 0,-1 0 4 16,1 1 8-16,0 3-3 0,0 3 5 16,3 2 4-16,-3 1-8 0,3 3 1 15,-2 0 3-15,-1-3-8 0,1-1-2 16,0 1 0-16,-1 0-6 0,1-1 4 15,-1 0 5-15,0 1-5 0,1-5 3 0,0 0 4 16,0-2-5-16,2-2 4 0,4-1 7 16,3 0-3-16,5-5 3 0,4-4 7 15,5-1-3-15,5-3 2 0,5-2 2 16,5 3-13-16,2-1-3 0,2-5 0 16,5-3-10-16,-2-3-3 0,-2-3 2 15,5-1-8-15,-2 1 2 0,-4 0 4 16,1 4-7-16,1 2 1 0,-1 5 5 0,-2-2-7 15,0 4 3-15,-2-3 3 0,-4-3-5 16,-6 2 3-16,-2-2 2 0,-3 2-5 16,-3 2 3-16,-4 3 3 0,-3 2-6 15,-6 7 1-15,-2 0 3 0,-5 4-13 16,-3 1-17-16,-2 3-22 0,0 3-116 16,-1 3 67-16,-2-2-115 0,-3-7-361 15</inkml:trace>
  <inkml:trace contextRef="#ctx0" brushRef="#br0" timeOffset="13379.5444">23013 5454 137 0,'2'0'52'0,"-1"0"-30"0,2 0 18 0,-1 0-24 15,2 0 6-15,-3 1 10 0,1-1 8 16,-2 0 14-16,0-1 13 0,0 1 6 16,0 0 1-16,0 1-5 0,1-1-17 15,-1 2-11-15,1-1-9 0,0 2-15 16,-1 1-8-16,2 1-2 0,-1 1-7 16,0 3 2-16,2 1 3 0,-1-2-6 0,1 4 2 15,0 1 3-15,-2-3-4 0,0 0 1 16,2 2 6-16,-2-2-3 0,2-3 6 15,1-1 6-15,1-1-2 0,-1-1 3 16,1-1 6-16,0 1-3 0,0-3 3 16,1-1 4-16,3-3-5 0,3 2 3 15,2-7 4-15,3 0-7 0,1-2-1 16,5 0 0-16,-1-6-7 0,7-3 3 16,-2 0 3-16,4 1-6 0,-1-2 3 0,3 2 3 15,-1 0-5-15,0 3 1 0,3-2-1 16,0-2-7-16,-2 2-1 0,3 2 3 15,0-2-5-15,-3 1 1 0,-1 3 1 16,-1 3-5-16,-4 1 1 0,1 1 2 16,1 1-5-16,-6 0 0 0,1 3 3 15,-1-1-4-15,-6 1 0 0,-3 0 6 0,-2 1-7 16,-3-1 2-16,-4 1 3 0,0 2-5 16,-1 0 1-16,-3 2 4 0,-1-2-6 15,2 2 3-15,-2 0 2 0,1 0-5 16,-2 1 0-16,-1-2 2 0,-3 0-5 15,3 1 2-15,-7 0 3 0,-3 1-6 16,0 0 3-16,-2-1 3 0,-4 2-6 0,2-2-5 16,-4-1-12-16,0 3-171 0,-2-2 103 15,-2 0-113-15,3-1-606 0</inkml:trace>
  <inkml:trace contextRef="#ctx0" brushRef="#br0" timeOffset="23659.6832">16601 1316 82 0,'-5'-14'60'16,"0"-1"0"-16,0 1-1 0,0 1 6 15,-2 2-23-15,4 2 3 0,-3 1-7 16,-3 3-11-16,0 1-5 0,-2 1-3 16,0 1-13-16,0-1-2 0,-2 3 2 15,0-1-7-15,-1 0 2 0,0 2 3 16,0-1-6-16,-2 1 2 0,-2 0 4 16,1 1-5-16,-2 0 2 0,-3 2 5 0,-1 3-5 15,0 0 4-15,-4 2 4 0,-2 3-3 16,0 2 5-16,-2 3 6 0,0-2-5 15,0 5 3-15,-3-1 5 0,-1 3-2 16,-2 2 2-16,0 6 5 0,-2 0-7 16,3 3 5-16,4-2 3 0,-2-1-7 15,2-2-3-15,2 2 0 0,1-2-8 16,0 4 1-16,5 2-2 0,2 3-6 0,4 2-1 16,5-3 5-16,1 0-7 0,5 4 2 15,3-4 3-15,3 3-7 0,1 2 4 16,1-5 5-16,4-2-8 0,1-3 3 15,3-3 6-15,2-4-6 0,0 1 2 16,2-1 4-16,1-3-5 0,2-2 4 16,1 1 5-16,3-1-5 0,3-2 5 15,2-2 6-15,3 1-3 0,3-5 2 0,0-2 4 16,0-2-7-16,1-2 5 0,6-1 2 16,-1-4-6-16,0-1 1 0,3-2 4 15,2-7-4-15,-2-3 0 0,0-5 4 16,2-3-9-16,2-3 1 0,-3-2 3 15,-1 0-9-15,1-1 1 0,1 0 4 16,-5 1-9-16,7 0 1 0,-3 1 5 0,-2-4-7 16,-5-6 1-16,-1-3 4 0,-6-5-7 15,0 2 4-15,-1 2 3 0,-1-1-7 16,1 6 5-16,-4-3 2 0,-3-1-4 16,-2 2 0-16,-4 2 4 0,-3-1-5 15,-4 3 3-15,-4-4 1 0,-2-3-4 16,-1 0 4-16,-4-3 4 0,-4 4-6 15,-2 5 1-15,-2 2 3 0,-5 4-5 0,-1 4 1 16,-3 3 1-16,-2 2-4 0,-1 5 1 16,-2 4 4-16,-3 1-5 0,1 3 1 15,-5-2 4-15,-4 2-5 0,-4 3 1 16,-5 2 2-16,-5 2-5 0,-3 3 3 16,-3 3 2-16,-2 5-5 0,1 1 0 15,-1 2 6-15,3-1-5 0,-1 2 2 16,8-2 1-16,6 1-4 0,5-1 4 0,8 3 3 15,5 5-6-15,8 6 1 0,-5 4 5 16,1 5-7-16,2 4 4 0,0 2 2 16,-2 1-4-16,4 3 2 0,2 2 3 15,0 3-7-15,1 0 4 0,2 6 3 16,0-1-7-16,0-4 2 0,0-4 3 16,3-3-5-16,2-10 1 0,6-6 2 15,2 0-5-15,0-3 1 0,9-3 5 0,7-2-4 16,7 3 3-16,8-3 4 0,9 0-6 15,7 3 4-15,6 1 4 0,5 0-7 16,3-1 2-16,1-2 2 0,1-4-4 16,1-6 2-16,-1-6 2 0,0-6-7 15,0-2-1-15,-1-1-6 0,0-12-13 16,1-2-11-16,-4-9-126 0,1-4 65 0,-1-9-83 16,-6-7-446-16</inkml:trace>
  <inkml:trace contextRef="#ctx0" brushRef="#br0" timeOffset="30441.1243">5993 5544 224 0,'-19'-11'71'0,"-3"-2"-3"15,1 3 19-15,4 2-39 0,-1 1 3 16,3 4-5-16,1 0-6 0,-2 0-6 16,1 2-13-16,-2 1-5 0,-2 0-3 15,-1 3-8-15,-1 2 2 0,0 0 5 16,0 5-7-16,1 4 1 0,-2 2 4 0,2 2-8 16,1 0 1-16,1 4 3 0,4-5-8 15,-2-1 1-15,5-1 5 0,-2-1-6 16,1-1 2-16,1 0 5 0,4-1-8 15,0 3 3-15,1-1 5 0,1 0-5 16,0 1 2-16,4 4 3 0,1 1-4 16,1 1 2-16,2 1 5 0,3-2-6 15,3 1 1-15,1-3 5 0,1-1-7 0,4-6 3 16,1 0 4-16,3-5-5 0,0-2 4 16,3-4 7-16,1 0-1 0,2-3 5 15,1-2 5-15,1-4-4 0,0-1 2 16,1-3 3-16,-1-1-9 0,0-4-3 15,-1 1 4-15,-3-5-9 0,0 0 1 16,2 0 6-16,-4 0-8 0,-2 0 4 16,-2 2 3-16,-2-1-5 0,-3 3 4 15,-3-4 2-15,-3 2-6 0,-3-2 2 0,-3-1 3 16,-3-6-5-16,-5 3-1 0,-1 2 2 16,-5 2-6-16,-4 4 1 0,0 5 3 15,-1 4-7-15,-6 3 2 0,1 3 2 16,-1 2-5-16,-3 1 0 0,1 2 2 15,-1 2-4-15,-1 3 1 0,2 3 4 16,3 5-4-16,-1 3 0 0,3 7 5 0,2 2-6 16,0 1 3-16,4 1 3 0,1-4-6 15,0-3 2-15,3-5 4 0,2-1-6 16,-2-3 3-16,3-1 3 0,3 1-7 16,0-1 3-16,2-1 2 0,4 5-4 15,0-1 3-15,1 3 2 0,4 3-5 16,3-2 2-16,0-1 3 0,2-1-3 15,1 0 0-15,2-3 3 0,3-2-5 0,1-3 3 16,-1-3 4-16,4-4-5 0,-1-2 0 16,2-3 5-16,1-1-5 0,1-6 2 15,1-2 3-15,1-2-6 0,-1-4 2 16,1-3 5-16,-2 1-6 0,-2-1 2 16,-2-2 4-16,0 2-6 0,-3 2 1 15,-5 2 6-15,1-1-6 0,-3 3 0 16,-3-1 3-16,-2-1-5 0,-3 2 4 0,-1-3 4 15,-3 0-8-15,-4-1 2 0,-2-2 5 16,-2-1-6-16,-4 1 2 0,1 3 3 16,-5 2-6-16,1 1 1 0,-2 5 5 15,0 5-7-15,-2 4 3 0,1 1 2 16,-2 2-6-16,0 5 2 0,1 6 5 16,-1 6-6-16,0 3 1 0,1 5 4 15,0 3-6-15,1-1 4 0,2-2 3 0,0-4-6 16,-1-1 1-16,5-4 4 0,-1-2-5 15,5-1 3-15,2 2 1 0,2 0-4 16,3-3 1-16,3 1 4 0,1 2-4 16,1-1 2-16,3-1 2 0,4-1-5 15,0-1 1-15,1 0 4 0,4-1-4 16,-2-2 2-16,5 0 1 0,0-3-4 16,5-3 3-16,0-2 4 0,1-2-5 0,-1 0 1 15,3-1 3-15,-2-3-5 0,1-2 4 16,0-3 1-16,-1-4-4 0,0-1 3 15,-3-6 3-15,-2 0-6 0,1-2 3 16,-4-2 3-16,-2 0-4 0,1 1 2 16,-6-2 3-16,-2 1-6 0,-1-1 5 15,-1 2 3-15,-3-5-6 0,-1-1 1 0,-2-2 3 16,-3 1-6-16,-3-1 2 0,-3 7 1 16,-1 4-6-16,-1 4 4 0,0 6 2 15,-2 4-6-15,0 2 2 0,-3 4 4 16,-1 1-5-16,-2 3 0 0,0 5 3 15,-1 5-6-15,0 7 4 0,-1 4 3 16,3 6-5-16,0 4 2 0,3 0 4 16,-1-4-5-16,3-4 2 0,2-1 3 0,1-6-7 15,1 0 3-15,6-4 4 0,1 1-6 16,3 0 1-16,2 1 5 0,4-1-6 16,-1 0 2-16,3-1 2 0,3-2-3 15,2-2 0-15,0-3 5 0,2-1-7 16,1-4 4-16,2-3 4 0,2 0-5 15,0-1-1-15,0 0 6 0,3-4-4 0,-1-1 0 16,0-2 4-16,1-5-6 0,0-2 2 16,-2-3 4-16,1 0-5 0,-3-2 0 15,-2 1 6-15,0 0-7 0,0-2 2 16,0 1 4-16,1-3-6 0,-2-2 3 16,-3-3 3-16,1-4-6 0,-4-4 3 15,-2-2 3-15,-3 2-5 0,-2 1 2 16,-1 5 2-16,-1 5-5 0,-1 3 3 15,1 0 1-15,-3 4-5 0,0 3 3 0,-1 5 2 16,0 5-5-16,-3 4 2 0,1 1 3 16,-5 8-6-16,-2 2 2 0,-2 7 4 15,-2 2-6-15,-2 2 2 0,0 3 5 16,1 4-7-16,0 2 3 0,1 3 4 16,2 2-6-16,3-4 2 0,3-2 4 15,1-8-6-15,1-3 3 0,2-5 3 0,2-2-6 16,0-3 3-16,4 2 2 0,0-3-5 15,1 4 3-15,4-2 2 0,2 2-4 16,3-3 2-16,2 0 3 0,2-4-6 16,5-4 3-16,2 0 3 0,2-1-6 15,3-3 2-15,2-3 5 0,2-1-7 16,2-2 2-16,3-2 3 0,1 2-9 16,0-4 4-16,2 2-9 0,-4-6 311 15,-3 0-474-15,1-1 218 0,-8-10 72 0,-11-15-1605 16</inkml:trace>
  <inkml:trace contextRef="#ctx0" brushRef="#br0" timeOffset="36372.6303">5974 2696 65 0,'-9'-4'60'0,"-2"3"-16"0,1 1 4 16,-2 0-12-16,1 0-4 0,-1 0-5 15,1 2-11-15,-1 0-2 0,-1 0 0 16,0 1-9-16,0 1 0 0,-2-2 2 16,0 2-7-16,-4 1 2 0,1 2 1 0,-1 1-4 15,1-1 0-15,-1 1 5 0,-2 1-6 16,2-1 1-16,-1 1 3 0,1 0-3 15,0 1 6-15,-1 6 9 0,4-1-1 16,-1 1 7-16,-1-1 8 0,5 2-4 16,-1 1 2-16,0 2 3 0,-1 6-9 15,5 5-2-15,-4 0 0 0,2 3-10 16,-1-5 1-16,3 0 2 0,-3-4-10 0,0 4 1 16,2-1 4-16,-1 4-7 0,-2 3 2 15,1 1 4-15,2 2-3 0,0-5 7 16,3 4 5-16,2 2-2 0,1 4 4 15,1-2 6-15,3 5-4 0,1-2 0 16,0-1 2-16,1-3-8 0,2 2-2 16,0-2 2-16,0 1-7 0,1-1 3 15,1 2 3-15,0 0-6 0,2 6 1 0,-2-2 5 16,0 2-6-16,-1-3 0 0,-2-3 1 16,1-4-6-16,0 2 1 0,-1-2 4 15,-1 2-7-15,2 0 3 0,0-5 4 16,-1 0-7-16,2 2 2 0,0-4 3 15,0 0-5-15,0 1 2 0,-2-2 2 16,-2-10-4-16,1 2 3 0,-2-3 2 0,1-3-5 16,-1 0 2-16,0 3 4 0,-2-1-6 15,-1 3 2-15,0 2 3 0,-1-2-4 16,0 0 2-16,-1-1 5 0,0 0-5 16,1-3 1-16,-1 1 4 0,1 0-5 15,-2 2 0-15,2 3 5 0,-1 2-8 16,2 5 2-16,-1-2 4 0,1-2-7 15,1-6 2-15,1-4 4 0,-1-4-6 16,3-2 3-16,0-2 4 0,0-1-8 16,1-1 4-16,1-3 3 0,1 0-6 0,0 0 3 15,1-2 2-15,2 2-4 0,2-1 5 16,1 0 3-16,4 0-4 0,1-1 1 16,2 0 4-16,3 0-6 0,3 1 3 15,-2-1 1-15,5 3-6 0,-1-3 1 16,0 4 5-16,-1-2-7 0,3 0 2 0,-2-1 3 15,1 0-6-15,3-2 3 0,2 1 4 16,1 0-7-16,3-2 0 0,4-1-20 16,4 0-112-16,1 1 74 0,2-1-92 15,0-1-405-15</inkml:trace>
  <inkml:trace contextRef="#ctx0" brushRef="#br0" timeOffset="43787.1288">8776 7429 70 0,'0'0'75'0,"0"0"-14"15,0 0-9-15,1 1-3 0,-2-1-19 0,1 0-9 16,0 0-5-16,1 0-10 0,0 0 2 16,1 0 6-16,0 1-4 0,5 1 1 15,-1-2 4-15,2 2-7 0,2 1 0 16,0-1 1-16,-3 1-9 0,1-1 0 16,1 1 4-16,-3 0-5 0,2 0 1 15,-3-1 3-15,1-1-4 0,2 0 6 16,0 1 9-16,0-1 1 0,2-2 10 0,1-1 10 15,2 2-1-15,3-2 5 0,1 2 3 16,1-2-10-16,2-1-4 0,2-1-3 16,0-1-11-16,1-1-4 0,0-1 1 15,2 2-8-15,-2-2 1 0,2 1 1 16,-2 0-5-16,1 1 0 0,-1 1 5 16,-1 1-6-16,0-1 1 0,2 2 5 15,-1 0-3-15,0-1 4 0,-1 3 6 0,0-2-4 16,-2 0 5-16,1-1 4 0,1-1-5 15,1 1 2-15,-1-2 3 0,1 1-8 16,-2 0 1-16,-1 0 1 0,1 0-6 16,-2 2 2-16,2 1 1 0,-2-1-7 15,2 2 1-15,-2 0 3 0,-1-1-7 16,-1 2 3-16,0-1 3 0,-2-1-7 16,1 4 2-16,-1-3 5 0,-1 1-6 0,1 0 3 15,-1 2 2-15,0-2-5 0,0 2 1 16,-2-2 4-16,-1 0-9 0,4 2 6 15,-5 1-1-15,1-2-4 0,4 2 3 16,3 1 6-16,0-2-4 0,5-3 7 16,-1 0 1-16,0-3-5 0,-2 1 4 15,1-3 1-15,-2-2-6 0,3 2 0 16,1 2 2-16,-2-1-5 0,0-1 3 0,1 4 2 16,-1-2-5-16,1 1 1 0,2-2 4 15,-1 4-6-15,0 0 1 0,0-1 5 16,0-1-6-16,-2 4 2 0,3-2 4 15,2 1-7-15,0-2 3 0,1-1 4 16,-1 2-7-16,1-1 3 0,1 1 3 16,-1-2-4-16,2-1 1 0,0 2 3 15,-2-2-5-15,-2 2 2 0,2 1 3 0,-1 1-5 16,0-1 1-16,-1 3 4 0,1-1-6 16,-1 1 2-16,-2-1 6 0,1 2-9 15,-2 1 3-15,1-1 5 0,2-1-6 16,-1 1 0-16,-2 0 6 0,4 1-6 15,-3-1 1-15,-1 1 5 0,-1-1-8 16,1-2 3-16,-2-2 5 0,2 2-5 0,1-2 1 16,2-2 4-16,-1 1-7 0,2 0 5 15,1-1 3-15,-1 2-7 0,2-1 2 16,-1 0 3-16,0 1-6 0,3 0 4 16,1 0 1-16,0 1-6 0,2 0 5 15,1 2 1-15,-4-2-5 0,3-1 2 16,1 0 3-16,-3-1-5 0,1-2 2 15,1 1 4-15,-2-3-5 0,0 2 3 0,-1-2 3 16,1 1-6-16,0 1 4 0,0 1 4 16,1 2-6-16,0 0 2 0,2 0 4 15,0 2-6-15,4 1 0 0,-3 2 3 16,-1-2-5-16,-3-1 1 0,1 0 5 16,-1-2-7-16,2 0 1 0,-2-2 5 15,3 1-5-15,1-1 2 0,-3 0 3 16,3 0-6-16,-1 0 2 0,-3 2 5 15,1 0-6-15,3 0 2 0,-2 2 3 0,3 0-5 16,0 1 4-16,0-3 2 0,1 0-7 16,-1-1 4-16,0-1 2 0,1 0-5 15,-1-1 2-15,0 0 3 0,0 1-5 16,2 1 2-16,-2-1 2 0,-1 1-5 16,2-2 3-16,2 3 3 0,1-1-6 15,0 0 2-15,-3 1 5 0,-1-3-6 0,1-1 2 16,-2 1 3-16,1-3-7 0,2 1 5 15,0 3 2-15,-2-3-4 0,2 2 1 16,0 0 3-16,0 0-6 0,3 0 4 16,0 0 2-16,1 2-4 0,3-1 2 15,-3-4 3-15,-1 2-4 0,-1-1 2 16,3 0 3-16,-6 1-5 0,3 0 1 16,-1 3 4-16,0-1-6 0,2-1 2 0,3 3 3 15,-1-1-6-15,3-1 1 0,-3 0 3 16,2-1-4-16,-2-1 0 0,2 1 5 15,-1 0-5-15,0 0 2 0,-2 0 3 16,2 1-4-16,-1-2 1 0,0 2 6 16,0-1-8-16,2 2 3 0,2 0 4 15,-4 1-5-15,-1-2 1 0,-1 2 3 16,-3 3-7-16,0 1 4 0,-2-2 4 0,0 2-8 16,-1 0 2-16,0 0 4 0,-2 0-5 15,1-2 2-15,0 1 4 0,1 0-5 16,0 0 5-16,2 1 4 0,1 0-4 15,0 0 2-15,0 1 3 0,-1-4-7 16,1 2 1-16,-2-2 1 0,-2 1-6 16,0-1 2-16,2-1 4 0,-1 0-5 15,-2 1 0-15,2-1 5 0,1 0-6 0,-2 3 1 16,2-2 5-16,0 0-5 0,1-1 0 16,-1 0 4-16,2-1-6 0,-2-2 4 15,1 1 3-15,1-1-6 0,-4 1 2 16,3-1 7-16,-5 3-4 0,0 0 1 15,1-1 3-15,0 2-6 0,1 3 3 16,3-1 3-16,-4 0-9 0,-1 1 2 0,1 0 3 16,-6 1-6-16,-3-2 2 0,-1 1 2 15,-2 0-10-15,-2 0-9 0,-2 1 245 16,-4 1-397-16,-5 8 186 0,-6-1 31 16,-2-4-1317-16</inkml:trace>
  <inkml:trace contextRef="#ctx0" brushRef="#br0" timeOffset="44886.5526">4854 8129 252 0,'-14'-4'79'0,"1"0"-13"16,5 1 23-16,0 1-47 0,4-1 6 0,0 0-7 16,2 1-6-16,-1-2-4 0,1 0-11 15,-1-1-5-15,-1 0-2 0,2 0-10 16,-1 1 2-16,3 1 1 0,0 2-6 16,-1 1-2-16,1 0 4 0,1 1-7 15,2 2 2-15,1-1 3 0,-1 4-5 16,5 0 1-16,3 0 6 0,1 1-4 15,5 1 1-15,1-2 4 0,2-1-3 16,3-3 5-16,-1-2 4 0,0 1-4 0,2-4 3 16,1 1 6-16,2-1-5 0,1-1-1 15,5 0 2-15,1-2-5 0,-1-2 2 16,5 0 2-16,-2-1-5 0,1 0 2 16,5 2 5-16,3 0-4 0,1-2 3 15,0 4 6-15,1-1-4 0,-2-1 3 16,0-1 6-16,1 2-4 0,1-2 0 15,6 2 5-15,-2-1-7 0,0 1-1 0,3-1 4 16,0 1-7-16,0 0 0 0,0 0 5 16,1 0-10-16,-2 1 1 0,-1-2 4 15,-2 2-6-15,-2-1-1 0,0 2 2 16,-2 0-5-16,0 1 1 0,3 3 5 16,0 0-7-16,-4 3 0 0,-2-2 5 15,-4 1-5-15,-5-1 0 0,-1-1 5 0,0-1-6 16,-2-2 1-16,3 0 4 0,-5 0-5 15,2-1 1-15,-1 0 3 0,-2 1-5 16,-1 1 2-16,-1-1 4 0,-3 2-6 16,-2 0 0-16,1 1 0 0,-3-2-14 15,-1 2 2-15,-4 3-147 0,-1-1 81 16,-13 0-89-16,0-2-513 0</inkml:trace>
  <inkml:trace contextRef="#ctx0" brushRef="#br0" timeOffset="71158.2142">1299 9053 12 0,'0'-2'-9'15,"0"4"13"-15,0-4 11 0,0 2 30 16,0 0 33-16,0 0-12 0,-1 0 1 16,-2 2 1-16,2-2-5 0,0 0-22 0,-2 1-11 15,2-1-7-15,0 1-14 0,-1-1-3 16,1 3-1-16,2-2-5 0,-1 0 0 16,0 1 3-16,2-2-6 0,-2 0 3 15,1 1 5-15,-1-1-4 0,0-1 3 16,0 1 5-16,0 0-4 0,0 0 1 15,1 0 3-15,-1 0-6 0,0 0 1 16,0 0 2-16,0-2-6 0,1 2 2 0,-1 0 2 16,2 0-5-16,-2 0 2 0,1 2 2 15,0-1-6-15,2 0 2 0,-2-1 1 16,2 3-8-16,-1-1-6 0,1 2-15 16,-1 0-56-16,2 0 35 0,-4-3-62 15,-1-1-170-15</inkml:trace>
  <inkml:trace contextRef="#ctx0" brushRef="#br0" timeOffset="80842.7093">20545 9946 10 0,'5'-1'17'16,"1"-1"5"-16,1-2 3 0,-2 2 1 15,2 0 5-15,-1 1 4 0,5-1-5 16,-2 0 1-16,0 1 2 0,2 1-8 16,1-1-5-16,0 1 1 0,-3-2-9 15,3 2-2-15,0-1 2 0,1 0-9 16,-1 0 1-16,2-1 2 0,1 1-6 0,1 1 2 15,-1-1 3-15,3 1-6 0,0 0 2 16,0 0 4-16,0-2-3 0,-1 2 4 16,0 0 5-16,-2 3-3 0,2-4 3 15,1 2 4-15,1-2-5 0,-2 2 1 16,5 0 2-16,1 1-7 0,0-2 1 16,1 3 2-16,0-1-7 0,-5-1 2 15,1 0 3-15,3 2-6 0,-1-2 0 0,0 0 3 16,4 1-6-16,-2-1 3 0,-2-1 4 15,0 0-6-15,0 0 1 0,0 0 5 16,-2 0-4-16,5-1 4 0,-3-1 2 16,-2 2-4-16,4 2 4 0,-1-2 3 15,-1 0-5-15,0 1 0 0,1-1 3 16,-1 0-6-16,0 0 1 0,-2 1 2 16,2 1-7-16,-3-1 3 0,2-2 3 0,-5 2-6 15,0-1 3-15,0-1 2 0,-1 1-4 16,1-2 2-16,-1 1 3 0,2 2-4 15,0-1 2-15,-1 0 3 0,1-1-5 16,1 0 2-16,-1-1 3 0,0 2-6 16,1 0 0-16,0 0 4 0,-3 0-5 15,3 0 2-15,0 2 4 0,0-2-6 0,-1 1 2 16,4 0 4-16,-3 1-6 0,0 0 2 16,-1 1 3-16,1-2-6 0,0 0 2 15,-3 1 4-15,3-2-5 0,2 0 2 16,0 1 4-16,0-2-4 0,-1 1 2 15,-2-2 3-15,-1 2-6 0,0 0 3 16,2-1 3-16,0-1-6 0,1 0 1 16,-1 1 3-16,0-2-5 0,-2 3 1 0,1 2 4 15,-3-4-6-15,1 1 1 0,1 1 5 16,-1 0-6-16,-1 0 3 0,2-1 4 16,1-1-7-16,-1 2 3 0,-2 0 5 15,3-1-7-15,0 0 4 0,-2 2 1 16,2-1-3-16,1 0 2 0,-1-1 3 15,1 1-5-15,0 0 2 0,-1 0 3 16,0 0-5-16,1 0 0 0,1 1 4 0,-2-1-6 16,1 0 2-16,4 0 7 0,1 0-4 15,-1-1 4-15,6 0 5 0,-1-2-7 16,2 0 4-16,-4 1 2 0,2 1-9 16,2-1 1-16,-1 1 1 0,-1 1-6 15,0 0 2-15,-2-3 3 0,-1 2-4 16,-1 1 4-16,-1 0 6 0,-1 0-2 15,2 0 6-15,2 0 8 0,-2 1-4 0,1 1 3 16,2-4 3-16,-1 2-8 0,-1-1-1 16,2-3 0-16,2 0-9 0,2 1 0 15,1 0 1-15,-3 0-6 0,0 1 3 16,1-1 1-16,-1-1-6 0,-1 2 4 16,-1-1 2-16,0 2-6 0,0 0 3 15,-6 2 1-15,3 0-3 0,1 1 2 0,-2-1 1 16,-2 1-3-16,5 1 3 0,-2 0 3 15,-3-2-3-15,2-1 3 0,2 0 3 16,-4 0-6-16,2-1 3 0,0 1 2 16,0-2-6-16,-4 1 1 0,-1 1 3 15,-1 1-8-15,0-1 5 0,-2 2 3 16,-1-2-8-16,0 1 4 0,-2 0 4 16,2 0-6-16,-1 1 4 0,2-1 3 15,2 0-5-15,0 1 3 0,4 0 2 0,-2-1-5 16,1 2 2-16,2 0 2 0,-1-1-8 15,2 1 4-15,-1 1 3 0,1-2-5 16,0-1 1-16,-3 2 4 0,0-3-6 16,-1 0 1-16,-3 1 4 0,1-1-6 15,-3 0 1-15,0-1 5 0,1 1-7 16,-1 0 3-16,-3 0 5 0,2 0-7 16,-2 0 4-16,2 0 2 0,-2 1-6 0,2-1 4 15,3 0 3-15,1 2-5 0,-2-1 3 16,4-1 1-16,-1 1-4 0,1-1 3 15,1 0 2-15,2 0-7 0,-3 0 4 16,-1 0 2-16,-2 0-5 0,-2 0 3 16,-1 0 2-16,-2 0-6 0,-4 0 3 15,-1 0 3-15,-2-1-6 0,-2 1 2 16,1 0 3-16,-1 0-7 0,1 1 3 0,1-1 3 16,1 0-8-16,1 1 1 0,2-1-1 15,-1 2-10-15,3-1-4 0,0-2-7 16,0-1-17-16,0 4-16 0,-1-4-44 15,-3 2-28-15,-5 0 14 0,-1-2-72 16,-7-1-52-16</inkml:trace>
  <inkml:trace contextRef="#ctx0" brushRef="#br0" timeOffset="82066.4235">25864 9905 1 0,'4'1'-1'0</inkml:trace>
  <inkml:trace contextRef="#ctx0" brushRef="#br0" timeOffset="82941.5912">25876 9907 1 0,'2'1'0'0,"1"-1"5"0,0 0 0 16,1 2 15-16,-2-4 20 0,3 2-2 15,2 2-1-15,0-2 3 0,1-2 3 16,2 2-9-16,1 2-6 0,2-2-6 0,0-2-10 16,1 1-3-16,2 0 1 0,1 2-9 15,1-1 0-15,2 0 4 0,2 0-6 16,1 0 2-16,1-1 7 0,-1 1-3 15,3-4 5-15,0 3 7 0,1-3-2 16,-1 3 5-16,0-2 7 0,-1 2-5 16,0-2-1-16,-2 2 4 0,3-2-7 15,1 2 0-15,-1 1 2 0,1-1-7 0,0 1-2 16,-3 0 4-16,3 2-9 16,2-2 0-16,-1 0 2 0,2 3-7 0,-2-2 1 15,0-1 6-15,1 0-5 0,-1 0 2 16,-1 0 7-16,0 0-7 0,-1 0 3 15,1 0 3-15,-2 0-8 0,0-1 3 16,2 1 3-16,-1 1-7 0,-1 0 3 16,-2-1 3-16,1 0-5 0,1 0 4 0,-2 2 1 15,7-1-4-15,-1-1 3 0,-2 0 2 16,2 0-4-16,-3 1 1 0,-2-1 5 16,2-1-5-16,0-2 0 0,-2 2 3 15,3-1-6-15,-1-1 1 0,-3 2 2 16,2-1-6-16,-3 2 2 0,1-1 3 15,-3 1-6-15,5-1 3 0,-2 1 4 16,0 0-4-16,-1 0 3 0,1 1 5 0,-2 2-3 16,0-3 3-16,-2 1 3 0,3 0-7 15,0 1 2-15,-6-1 2 0,4-1-8 16,-2 1 1-16,0-1 1 0,-3 1-4 16,1-1 1-16,3 0 4 0,0-1-6 15,1 1 3-15,2 0 3 0,1 0-6 16,-1 1 2-16,1-2 4 0,-2 1-7 15,1-1 4-15,1 1 1 0,0 0-5 0,0-3 3 16,3 1 3-16,-2 4-6 0,2-3 2 16,-1 1 3-16,0 1-5 0,3-2 2 15,-3 2 4-15,0 1-6 0,2-4 2 16,0 2 4-16,-3 0-6 0,6-1 3 16,-2 0 2-16,1-2-5 0,-3 2 3 15,3-2 2-15,-4 2-5 0,2 0 3 16,0 1 2-16,-1-2-5 0,1 2 2 15,-3-1 3-15,-1 0-5 0,-1 2 1 0,4 0 5 16,-1-2-6-16,0 4 2 0,2 0 4 16,0 0-6-16,-2 0 2 0,-2-2 3 15,0 2-6-15,2-3 3 0,-2 0 4 16,0 0-3-16,2 1 2 0,0-1 6 16,-4 0-4-16,4 0 1 0,-4 1 5 15,0-1-6-15,-3 0-1 0,3 0 5 0,-1-1-7 16,2 0 3-16,-1-1 3 0,0 1-3 15,-2-2 2-15,-1 5 4 0,-1-4-6 16,-1 2 0-16,1 0 3 0,1 0-7 16,-4 0 1-16,1 0 3 0,-1 2-8 15,-3-2 3-15,1 0 4 0,-4 0-7 16,-1 1 1-16,0 2 3 0,1-1-5 0,-2 1 0 16,-2-1 1-16,2 1-15 0,-3-3-7 15,0 2-12-15,-3 0-8 0,1 0-105 16,-4 0 48-16,1-1-60 0,-7-1-354 15</inkml:trace>
  <inkml:trace contextRef="#ctx0" brushRef="#br0" timeOffset="84292.7139">8629 10590 203 0,'-2'-2'90'0,"2"0"-21"0,0 0 10 0,0 0-33 16,3 1-16-16,1 0-6 0,0-2-7 15,2 1-12-15,1 2-2 0,0-2 0 16,2 2-5-16,2 0 1 0,2 0 3 16,-1 2-5-16,4-2 2 0,2 0 3 15,4 0-5-15,0-2 2 0,2 1 5 16,0 1-5-16,-1-1 2 0,0-2 4 15,0 2-4-15,4-2 3 0,2 2 4 0,0-1-5 16,3 2 3-16,2-2 4 0,-3 2-6 16,1 0 2-16,0 0 2 0,2 0-6 15,1 0 1-15,3 2 3 0,1-2-8 16,2 0 3-16,-1 0 3 0,-1 1-7 16,-2-2 2-16,1 2 4 0,-6-2-5 15,1 1 2-15,-1 0 4 0,1 0-5 16,-1-2 4-16,0 1 5 0,-2 1-1 0,1-1 3 15,-2-1 7-15,5 1-5 0,1-1 2 16,1-1 4-16,2 0-8 0,-1-2-1 16,-3 0 0-16,1-1-7 0,-1-3-3 15,-5 1 0-15,-2-1-11 0,0 1-7 16,-2 2-9-16,-2 4 4 0,-1 0-83 16,-4 2 38-16,-3 2-39 0,-3 2-277 15</inkml:trace>
  <inkml:trace contextRef="#ctx0" brushRef="#br0" timeOffset="86808.1268">12176 10603 30 0,'18'-2'41'0,"1"-1"5"15,-4 2-7-15,3-2 6 0,3 1-8 16,1 0-2-16,-1 0-4 0,2-1-8 16,3 0-3-16,-2 1 1 0,3-1-9 15,2 1 2-15,1-1 1 0,1 2-5 16,2 0 0-16,-2-2 5 0,1 2-5 16,3 1 1-16,1-2 4 0,-2 1-6 15,3 1 3-15,-3 0 3 0,-1-1-5 16,-3 0 0-16,1-1 3 0,0 1-7 0,0 1 2 15,2-1 3-15,-1 1-6 0,0 0 1 16,1 0 3-16,0 0-7 0,1 0 3 16,3 0 3-16,-1 0-5 0,1 0 2 15,0 1 4-15,2-1-7 0,-7 1 3 16,2-1 2-16,-2 0-6 0,-1 0 1 16,1 0 2-16,0 0-5 0,-1 2 2 0,2-2 3 15,-3 1-6-15,0-1 2 0,0 0 3 16,-1 1-5-16,0 2 0 0,0-2 6 15,1 3-7-15,0-2 2 0,-2 0 4 16,-1-1-4-16,-2 2 1 0,-1-3 4 16,1 1-6-16,0-1 2 0,1 1 5 15,2-1-5-15,0 0 0 0,-3 1 6 16,1 1-6-16,0-1 1 0,-2-1 3 0,2 1-5 16,0 1 1-16,-2-1 5 0,2 0-7 15,1 1 1-15,-2 0 4 0,1-1-5 16,-1 2 1-16,-2 0 4 0,-3-3-6 15,3 0 3-15,0 0 4 0,-1-2-7 16,1 1 3-16,3-2 5 0,1 1-6 16,-1-1 3-16,0 1 3 0,1 0-6 15,-1 1 2-15,-3 0 4 0,-1-1-6 0,1 1 0 16,0 0 4-16,-1 1-5 0,2-1 1 16,0 1 4-16,0-2-6 0,-1 2 3 15,1-1 3-15,-1 1-6 0,1-1 2 16,-2-2 4-16,0 1-6 0,1-2 3 15,2 1 3-15,-1-1-5 0,3 2 2 16,-1-1 4-16,-3 2-6 0,0-2 3 0,-2 2 2 16,-2-2-7-16,3 1 4 0,-4-1 4 15,0 1-6-15,0-1 1 0,1 1 4 16,-4 2-5-16,0-2 2 0,1 2 3 16,-1 2-6-16,1-2 2 0,-1 0 4 15,2 0-6-15,1 1 3 0,0 0 2 16,1 0-4-16,1 1 2 0,0-1 4 15,0 0-6-15,-3 1 1 0,-2-2 5 0,-3 1-7 16,0-1 2-16,-1 0 4 0,0 0-5 16,0-1 4-16,2 1 6 0,-1 0-4 15,1-2 4-15,-1 4 5 0,1-2-5 16,-2 0 3-16,0 0 0 0,0-2-7 16,4 1 0-16,-4 1 3 0,2-3-8 15,0 2 2-15,1-1 2 0,0 0-5 16,7 0 1-16,-2 0 4 0,1 0-6 15,0-1 1-15,2 1 5 0,-6-1-7 0,3 0 3 16,2 2 4-16,-2-1-6 0,0 0 2 16,3 1 5-16,0 1-7 0,0-1 3 15,-4-1 4-15,1 2-6 0,-2 0 2 16,1 0 5-16,-2 0-8 0,4-1 3 16,1 1 4-16,-2 0-6 0,2-2 2 15,1 0 3-15,-2 1-5 0,2 0 2 16,1-1 3-16,2 1-5 0,-1 0 2 0,1 0 4 15,-1-1-6-15,-2 2 1 0,1 0 4 16,1 0-5-16,-1 2 0 0,0-1 4 16,2 0-6-16,0 2 2 0,1-1 3 15,0 1-6-15,-2-1 3 0,0 0 5 16,-1-1-6-16,1 0 2 0,-2-1 3 16,0-1-4-16,1 0 2 0,-1 1 3 15,1-3-5-15,-1 2 2 0,1-2 2 0,1 2-4 16,-2 0 2-16,1 1 4 0,-1-2-7 15,0 1 1-15,1 1 4 0,0 0-4 16,-1 0 1-16,1 0 2 0,2 0-5 16,-2 0 3-16,3 1 4 0,2 1-8 15,-2-2-1-15,-4 0 0 0,1-2-12 16,-3 2-8-16,0-2-8 0,2-2-19 0,1 1-38 16,0 1-11-16,-1-2 0 0,0 1-48 15,-3 2-17-15</inkml:trace>
  <inkml:trace contextRef="#ctx0" brushRef="#br0" timeOffset="90394.4999">18299 10534 30 0,'13'1'37'0,"1"0"0"0,4-1-4 16,1 0 6-16,4 0-10 0,2-1 0 16,-1 1 1-16,2-1-3 0,-1-2 1 15,1 0 2-15,-1 2-6 0,4-3 3 16,-1 3 1-16,3-2-6 0,1 2-1 16,0 0 0-16,3 1-8 0,-1 0 0 0,-1 0 1 15,1 0-6-15,-2 1 0 0,1-2 3 16,0 1-5-16,-2-2 1 0,2 0 4 15,1-1-6-15,-5 2 3 0,2 0 3 16,1 1-7-16,1 0 4 0,-1 0 4 16,3 1-5-16,-2 2 4 0,2-2 1 15,-2 1-4-15,0 1 1 0,0-2 3 16,-1-1-7-16,2-1 2 0,-2-2 1 16,3 0-5-16,-4-1 1 0,2 0 4 0,-3 0-6 15,1 0 0-15,0 3 4 0,0-2-7 16,-2 2 2-16,2 0 4 0,0 1-8 15,-2 0 3-15,0 0 4 0,0 1-6 16,0 0 1-16,-2 1 6 0,-2-1-8 16,1 0 3-16,-3-2 5 0,-3 1-5 15,4-1 3-15,0-2 7 0,-2 0-6 0,0 2 3 16,1 0 5-16,-2 1-7 0,-1 0 3 16,1 0 1-16,-2 0-8 0,1 1 3 15,2-1 2-15,-3 1-6 0,2 1 3 16,0-1 3-16,0 0-4 0,-2 1 2 15,5-2 3-15,-2 0-4 0,-1 1 2 16,3 0 2-16,0 2-5 0,-2-3 1 16,-3 0 4-16,3 0-6 0,1 0 3 15,-3-5 2-15,2 1-4 0,4 0 0 0,-1 0 5 16,0 1-7-16,1 2 2 0,-1-1 3 16,1-1-5-16,1 0 1 0,-1-1 3 15,1 3-5-15,0-1 1 0,0-1 3 16,0 2-5-16,0-1 2 0,2 2 2 15,-1 0-4-15,-2-1 0 0,-2 1 4 16,-2 0-4-16,-3 0 1 0,2 0 2 16,-3-1-4-16,3 1 3 0,-1-1 4 0,1 1-6 15,-2 0 1-15,1-2 4 0,-2 2-4 16,0-1 2-16,-1 1 2 0,1-1-5 16,0-1 1-16,2 1 4 0,1 0-5 15,-2 1 2-15,-1 0 3 0,0 1-7 16,-2-1 4-16,0 3 3 0,1-3-5 15,0 1 2-15,1 0 3 0,0 1-6 0,0 0 2 16,-1-1 5-16,2 1-7 0,-1 0 3 16,2 1 3-16,-1-2-6 0,-2 0 3 15,-1-1 4-15,5 0-7 0,-2 0 2 16,2-1 5-16,2 0-8 0,-2 2 3 16,-1-2 5-16,0 0-7 0,-2 2 3 15,1-1 3-15,-1 1-6 0,2-1 3 16,0 1 4-16,-1 1-7 0,1-1 2 0,0 0 5 15,-2 2-7-15,-1-2 2 0,4 1 4 16,-2-1-6-16,2-1 1 0,1 1 5 16,0-1-7-16,-2 1 3 0,2 1 4 15,1-1-5-15,-5-1 1 0,-1 0 4 16,-1 1-5-16,3-1 3 0,-4 0 2 16,3-1-5-16,4 0 2 0,-1-1 4 15,-6 0-6-15,5 1 3 0,-3-1 1 16,-2 1-3-16,2 1 1 0,0-1 3 0,-1-1-5 15,2 1 1-15,2-2 3 0,-4 1-4 16,2-1 1-16,1 1 5 0,-1 0-7 16,1 0 2-16,0 1 4 0,-1-1-4 15,2 1 1-15,-1 0 3 0,2-1-5 16,-2 1 1-16,0 1 6 0,2-1-7 16,-2 0 2-16,-2 1 2 0,0 0-4 0,-2-2 1 15,1 2 4-15,-3 0-6 0,1-1 2 16,4 2 3-16,-4 1-5 0,3-4 3 15,-2 2 4-15,2 0-6 0,-3-1 1 16,2 0 4-16,-2-1-4 0,1 0 0 16,1 1 4-16,2-1-6 0,-2 1 2 15,1-2 5-15,0 1-7 0,1 1 3 16,-1-1 3-16,-1 0-5 0,1 0 1 0,1 2 5 16,0 0-7-16,0 2 3 0,-1-2 3 15,2 0-5-15,-3 1 0 0,1 0 5 16,1 1-6-16,-2-2 2 0,0 0 2 15,-1 0-4-15,0 1 1 0,-4-1 4 16,2-1-6-16,0-1 3 0,0 1 3 16,4 1-5-16,-2-1 2 0,-1 1 3 15,0 0-4-15,1 0 2 0,0 1 3 0,-2-2-6 16,1 2 3-16,2-2 3 0,-2 1-5 16,-3 0 2-16,4 0 3 0,-1 0-6 15,-1 0 2-15,2 0 3 0,1 0-7 16,-1 0 2-16,-1 0 5 0,3-2-7 15,-4 4 3-15,0-4 3 0,1 2-3 16,1-1 1-16,1 1 3 0,-1 0-5 0,2 1 3 16,1-1 4-16,-1 0-7 0,1 2 2 15,3-2 5-15,-2 0-6 0,-2-2 2 16,-2 1 2-16,2-1-5 0,-3-1 3 16,1-1 5-16,4 2-8 0,0-2 2 15,0 0 6-15,2 2-6 0,-2 0 2 16,0 1 3-16,1-2-6 0,-1 2 2 15,-1-2 4-15,0 2-8 0,3 2 3 0,-1-3 4 16,1 0-7-16,1 2 2 0,-3 2 3 16,-1-1-4-16,2-2 2 0,-1 1 3 15,0 1-5-15,5 0 3 0,-1 0 3 16,-3 2-4-16,4-3 2 0,-3 3 3 16,-2-1-5-16,1-1 1 0,1-1 5 15,-2 0-7-15,3 0 1 0,1 0 5 0,0-2-6 16,2-1 2-16,1 1 3 0,-2-1-5 15,3-1 1-15,-1 0 6 0,1 2-8 16,0 1 4-16,0-2 2 0,-2 2-6 16,0-2 3-16,0 3 4 0,2 0-7 15,-1 0 2-15,0-1 4 0,-1 1-5 16,1-1 2-16,-4 2 2 0,4-2-4 16,-2-1 1-16,2 0 3 0,-3 0-5 15,4 2 2-15,-3 0 5 0,0-1-7 0,-1 1 3 16,0 0 4-16,-1 1-7 0,3-2 2 15,-5 2 3-15,4-1-6 0,-4 3 3 16,1-3 3-16,-2 1-5 0,2 1 2 16,-1 0 4-16,2-1-6 0,2 2 3 15,-4-2 3-15,2 1-6 0,1-2 4 16,-3-2 2-16,0 1-5 0,3 0 4 16,1-2 1-16,0 2-4 0,2 0 1 0,1-1 3 15,-1 2-5-15,1-1 2 0,-3 1 2 16,2-1-4-16,0-1 1 0,0 1 4 15,-3 0-7-15,3 1 4 0,-2 1 4 16,2-2-7-16,-3 0 2 0,4 2 5 16,0-1-6-16,-1 0 2 0,1-1 2 15,-1 1-5-15,2 0 3 0,-2 0 3 16,1 0-7-16,-1 0 4 0,2 1 2 0,-2 0-5 16,-2-1 4-16,0 0 2 0,-1 1-5 15,-1 1 2-15,1-4 4 0,1 4-6 16,1-1 3-16,-2 0 3 0,0 1-5 15,-1-1 1-15,1-1 4 0,2 1-6 16,-3 0 2-16,2 2 2 0,2-2-5 16,0 2 4-16,0-2 2 0,2 0-5 0,0-1 1 15,1 2 5-15,-1-1-6 0,0 0 1 16,2-1 3-16,-3 2-5 0,1-1 3 16,1 0 2-16,-1 0-4 0,-3 2 0 15,2-2 6-15,-3 2-6 0,-2 1 1 16,0-3 5-16,3 2-7 0,-1 1 2 15,2 1 5-15,0-1-7 0,-1-2 3 16,-1 1 3-16,4-3-6 0,-4-2 3 0,6 1 4 16,1 0-7-16,-1-2 3 0,-3 3 3 15,1-1-4-15,-2 1 1 0,-3-1 3 16,7-1-6-16,-1 0 4 0,0 2 3 16,0-1-6-16,4-1 2 0,-3 2 5 15,5 0-6-15,-1 2 1 0,1-1 3 16,5-2-7-16,-6 1 3 0,4 1 3 15,0-2-5-15,2 1 1 0,-2 0 6 0,5 0-7 16,-3 1 2-16,2-1 4 0,0 0-5 16,1 1 2-16,-1 0 4 0,0 1-7 15,-1-1 4-15,0 0 2 0,-1 1-6 16,1-2 3-16,2 1 3 0,-3-1-7 16,0 1 4-16,1 0 3 0,-5 2-5 15,1 0 2-15,-1-2 4 0,1 1-7 16,-1 2 4-16,2-1 2 0,1-2-5 0,0 0 1 15,-1 1 4-15,-2-2-6 0,0 0 3 16,3-2 3-16,-4 2-6 0,2-1 2 16,-1 2 3-16,-2-1-6 0,1 0 1 15,-2 3-5-15,-2-2-31 0,-1 1-41 16,-1-1-48-16,1 0 25 0,-8 0-110 16,-1-1-121-16</inkml:trace>
  <inkml:trace contextRef="#ctx0" brushRef="#br0" timeOffset="91989.0989">8890 11113 64 0,'0'2'20'16,"2"0"-9"-16,-2 1 6 0,2 0-7 15,-2-1-11-15,0-1 2 0,0 2 3 16,0 0-4-16,0 0 4 0,3 1 4 16,-4 0-4-16,3 0 3 0,-2 0 4 15,0-2-5-15,3 4 3 0,1-1 6 16,1 0-2-16,2-1 6 0,5 1 6 0,0-1-2 16,3-2 6-16,1-2 3 0,0 0-6 15,1 0 2-15,1-2 1 0,3-1-7 16,-2 2 1-16,3 0 1 0,1-1-7 15,2 0-1-15,0-1 0 0,3-1-8 16,1 0-1-16,3-1 1 0,2 1-6 16,1-2 0-16,2 2 3 0,-2 0-5 0,4-1 2 15,-1-1 5-15,0-1-6 0,0 2 3 16,1-1 4-16,-2 0-6 0,2 4 3 16,3 2 2-16,0-1-8 0,0 1 3 15,6 1 2-15,-2 0-7 0,1 2 3 16,-3-1 4-16,-2 0-7 0,-3-1 3 15,1-1 4-15,0 0-5 0,1 0 4 16,1 1 5-16,1 0-5 0,-2 2 4 0,0 1 3 16,3 1-4-16,-2 2-1 0,-3-1 3 15,3 2-6-15,-1 1-1 0,-1-2 3 16,-1 1-6-16,1 3 1 0,-1-2 6 16,0 0-8-16,0-2 2 0,-1 1 6 15,4-2-7-15,0 1 3 0,3-2 3 16,2-2-7-16,-2-2 3 0,-1-1 4 15,-2-1-7-15,1-3 3 0,-3-1 3 0,4-1-5 16,-2 1 2-16,-2-1 5 0,1 1-7 16,-1 1 2-16,0 0 4 0,-1 1-7 15,2 2 3-15,-2-1 3 0,-2 2-6 16,-1 1 2-16,0-1 4 0,-2 2-6 16,-3 1 3-16,0-2 4 0,-2 1-6 15,0-1 1-15,-1 0 4 0,0 0-5 0,1 1 2 16,0-1 4-16,1-1-8 0,-3 3 1 15,1-2-2-15,-1 0-19 0,-1 0-29 16,-1 1-43-16,-3-1 22 0,-3 0-74 16,-6-1-122-16</inkml:trace>
  <inkml:trace contextRef="#ctx0" brushRef="#br0" timeOffset="93139.047">8827 11882 107 0,'3'-3'96'0,"-2"0"-23"0,2 0-4 15,2-1-3-15,0 0-23 0,0 0-10 16,0 0-3-16,4 0-11 0,-2 0-1 16,2-1-1-16,-1 0-10 0,1 0 0 15,0-1 2-15,1 0-7 0,1 1 1 16,4 1 4-16,1 2-6 0,1-3 3 16,1-2 4-16,2 1-5 0,1-1 4 0,1 1 4 15,3-2-3-15,1 2 6 0,1-3 5 16,2 1-4-16,1-1 3 0,5 0 5 15,2 2-7-15,3 2 0 0,0-2 2 16,3 1-9-16,-2 1-1 0,0-1 2 16,0-1-7-16,1 2 2 0,1 1 0 15,0-1-6-15,3 4 4 0,1 0 1 16,0 2-5-16,4-1 1 0,-2-1 3 16,-2 2-5-16,1-1 2 0,-2-1 2 15,-4 1-3-15,-1 0 5 0,1-2 3 0,1 4-4 16,-2-2 1-16,3 1 6 0,0 0-4 15,4 3 1-15,-1 0 2 0,1 0-7 16,1 0 1-16,0-1 5 0,-1 1-8 16,-2-2 0-16,0 0 4 0,-1-1-6 15,-1 3 3-15,0 0 3 0,0 1-6 16,0 2 1-16,1-1 5 0,1-2-6 16,-2 1 1-16,0 2 4 0,-2-2-6 0,0-1 3 15,-5 1 4-15,3-3-6 0,-4 1 2 16,1 0 5-16,0 1-6 0,0-1 5 15,-1 0 1-15,0 1-4 0,1-2 2 16,-2 1 4-16,1 0-6 0,-2-1 0 16,3-1 2-16,1-1-5 0,-1 0 2 0,0-2 2 15,1-2-5-15,-2-1 3 0,0-2 3 16,0 5-6-16,0-2 3 0,0 4 2 16,0 0-5-16,-1 1 2 0,1 2 3 15,-2 2-6-15,-2 0 4 0,-3 2 2 16,1 2-4-16,-5-2 1 0,-1 2 3 15,1 2-5-15,-2-2 3 0,-1-2 2 16,1 5-5-16,-1-3 3 0,-2-3 3 0,2 2-7 16,-1 0-1-16,1-3-5 0,1 2-24 15,-1 0-40-15,0-3-57 0,-1 3 28 16,-3-4-95-16,-4 0-169 0</inkml:trace>
  <inkml:trace contextRef="#ctx0" brushRef="#br0" timeOffset="105840.0777">10692 8658 59 0,'-5'-2'73'15,"0"-1"-19"-15,1 1-1 0,-2 0-3 16,3 1-8-16,-2 1-15 0,0-3-5 16,-1 2 0-16,0 0-11 0,0-2-2 15,0 1 0-15,0 0-7 0,1 0 0 16,0 0 4-16,0 2-7 0,-2 0 1 0,2 0 6 16,-3 0-8-16,-1 0 3 0,-1 2 6 15,1-2-2-15,-3-2 7 0,-2 1 10 16,2-1-4-16,-2-1 6 0,-1-1 5 15,-1 2-7-15,3-1-1 0,1 2-2 16,-1-1-11-16,-1 1-1 0,2 1 0 16,-1 0-9-16,0 0 2 0,2-1 3 0,-1 2-6 15,-2-2 2-15,0 1 4 0,-2 0-6 16,-1 2 3-16,1 0 3 0,-2 2-6 16,0-2 4-16,-1-1 3 0,0 2-5 15,1-3 3-15,0 1 4 0,0-1-6 16,1 2 2-16,2-1 3 0,-2 0-6 15,0-1 4-15,2 1 2 0,-2-1-4 16,-1 0 1-16,1-1 6 0,1 0-5 0,-4 0 3 16,1-1 6-16,0 1-6 0,-3 1 2 15,-3-1 4-15,1-1-7 0,-2 1 1 16,0 1 2-16,2 0-9 0,0 0 2 16,2 1 3-16,3 1-6 0,-1-1 3 15,-1 0 2-15,2 1-5 0,-3-1 7 16,1 0 9-16,2 0 0 0,-2 1 6 15,3 0 9-15,-3-2-2 0,0 0 5 0,-1 0 4 16,1-1-10-16,-1 0-2 0,3-1 0 16,1 1-9-16,0-1-3 0,0 0 1 15,0 1-8-15,-4 1-1 0,1 1 2 16,0-1-6-16,0 0 1 0,-1 2 3 16,1-1-6-16,-1-1 2 0,-1 1 4 15,4-1-5-15,-1 3-2 0,3-2 8 16,5 0 1-16,1 2 9 0,4-2 8 0,3 0-3 15,-2-1 3-15,0 0 8 0,-6 2-15 16,-3-1-6-16,-4 2-1 0,-5-2-14 16,3 3-1-16,0 1 5 0,0 3-7 15,2-1 6-15,0 1 5 0,-3 2-7 16,-3 1 4-16,-1-2 3 0,-2 0-7 16,0 2 2-16,1 1 6 0,1 0-8 15,1-3 2-15,5 1 5 0,-1-2-6 0,4 1 4 16,1-3 2-16,1 2-7 15,1 0 4-15,3 1 4 0,-3-3-6 0,2-1 3 16,-1 2 1-16,1-1-4 0,0-1 2 16,0 0 3-16,0 3-6 0,1-1 2 15,-1 0 3-15,1 2-3 0,-1-2 0 16,3 1 5-16,0-1-7 0,2 1 3 16,0-3 4-16,2 2-6 0,-3-2 1 15,1-1 4-15,1 0-5 0,1-1 0 0,-2 3 5 16,4-1-6-16,-3 0 3 0,1 1 3 15,0 3-5-15,-1-2 0 0,2 0 6 16,0 1-7-16,0 0 2 0,1 0 3 16,0-1-4-16,0 1 0 0,-2-1 5 15,1-2-7-15,1 0 2 0,1 0 5 16,2 0-5-16,-3 2 0 0,3 0 6 0,0 2-7 16,2 2 2-16,-1-1 4 0,1 0-6 15,-2 1 2-15,4 0 2 0,0 1-4 16,0-1 2-16,1 6 3 0,-1-4-5 15,2 1 3-15,-2-2 4 0,1-1-6 16,1-2 0-16,1 3 6 0,-1-4-7 16,1 1 3-16,0-3 1 0,0 2-4 15,0-3 1-15,1-1 4 0,3 1-6 0,2 0 3 16,1-1 4-16,0-1-5 0,3-1 1 16,-1 1 4-16,0 0-3 0,4-3 1 15,-2 2 3-15,0-1-6 0,1 1 3 16,0-2 3-16,-2 1-5 0,4 0 2 15,-2-1 5-15,2 0-6 0,-1 0 1 16,1 2 4-16,1-1-5 0,0-1 2 0,-1 0 2 16,2 0-5-16,-4 1 2 0,0 0 3 15,-1-2-5-15,3 1 1 0,0 1 4 16,2-1-6-16,-1 2 2 0,0-1 3 16,-2 2-6-16,1-1 3 0,1 2 4 15,-3-1-7-15,-1-1 3 0,2 2 4 16,-1-3-7-16,-2 1 5 0,3 0 1 15,2 1-5-15,1 1 4 0,1-2 2 0,1 2-4 16,0 0 2-16,1-1 2 16,-2 0-5-16,1-1 2 0,-4 0 2 0,3 0-5 15,1-1 1-15,0 1 6 0,-1-2-7 16,3 2 2-16,1-2 4 0,-4 1-5 16,2-1 1-16,-2 1 3 0,2-2-6 15,-1 1 3-15,-1-1 4 0,-1-1-7 16,2 1 3-16,1 0 5 0,1 0-6 15,1 1 2-15,2-3 4 0,-2 2-7 0,-1-1 4 16,0 1 2-16,-2-1-6 0,2-2 2 16,-2 0 3-16,1 0-6 0,1-1 4 15,-1-2 2-15,-1 2-7 0,0-1 6 16,4-2 1-16,-1 0-5 0,2 1 4 16,1-1 2-16,-3-3-6 0,0 5 5 15,2 0 0-15,-2-3-4 0,1 0 3 0,-1 0 3 16,-2-3-5-16,-2-4 2 0,-1 4 4 15,-1-3-6-15,-5 0 3 0,5 2 3 16,-3-1-7-16,-1 0 2 0,-2 0 4 16,1 2-7-16,-4-1 2 0,-2 3 4 15,-1 1-6-15,1-2 3 0,-4 2 3 16,2 3-6-16,-1-1 5 0,0 4 2 0,-2-4-4 16,2-1 2-16,-1-1 4 0,-1-2-6 15,0-2 1-15,0-1 3 0,-3 0-6 16,1 1 3-16,-2-1 1 0,-2 2-6 15,0-1 3-15,-2-1 3 0,0-2-5 16,-3 1 1-16,-2-2 3 0,-1 2-4 16,-3 1 4-16,1-3 2 0,-3 1-6 15,0 1 4-15,-1-1 2 0,-2-3-4 16,1 2 1-16,-1-2 2 0,-1 0-6 0,2-5 3 16,1 6 2-16,-3-2-6 0,2 3 0 15,0 3-1-15,-3 1-10 0,-1 3-5 16,-3 1-5-16,-4 2-18 0,-5 3-13 15,0 3-11-15,-5 1-117 0,-7 4 63 16,-4 2-82-16,-3-1-379 0</inkml:trace>
  <inkml:trace contextRef="#ctx0" brushRef="#br0" timeOffset="108736.7385">16879 9344 52 0,'0'-7'67'15,"0"5"-17"-15,0-1 5 0,0 1-3 16,-2-1-2-16,2 1 1 0,-1-2-4 16,0-1 1-16,-2-1 4 0,1 3-5 15,-1-3 2-15,-1 1 0 0,0 0-9 16,0 0-3-16,-2 1 2 0,-2-1-11 0,-1 2-3 16,0-1-2-16,-1 3-12 0,-2 1-4 15,2 0 1-15,-4 0-7 0,0 0-1 16,-4 4 4-16,-1-1-7 0,-1 2 3 15,-3-1 5-15,1 1-6 0,-4 0 1 16,-2-1 6-16,-2 1-7 0,-2 1 1 16,0 0 5-16,-1 0-7 0,4 2 2 15,0-1 5-15,2 2-6 0,1 2 2 0,5-1 8 16,0 0-4-16,2-2 3 0,2 1 5 16,3-1-7-16,-2 1 2 0,3 1 4 15,4 2-10-15,-2-3 0 0,2 2 4 16,0 1-8-16,-2 0 1 0,2 1 5 15,2-1-7-15,-4 0 2 0,2 1 5 16,-1-3-8-16,0 3 3 0,1 0 4 16,2 6-7-16,5 1 4 0,-1 5 4 0,2 3-7 15,-1-1 2-15,5 0 4 0,-2 1-4 16,3-2 3-16,-1-4 3 0,3-2-5 16,5-2 4-16,-2-3 4 0,1-4-7 15,4 2 5-15,-2-3 4 0,0 1-4 16,4-1 6-16,1-1 7 0,1-4-3 15,2-1 7-15,2-1 2 0,1-2-6 16,3 0 0-16,-1-1 2 0,1 0-11 0,2-1 0 16,2 0 1-16,0-2-8 0,4-1-1 15,3 0 6-15,-2 0-7 0,1-1 1 16,0-1 3-16,2-1-6 0,-4 1 2 16,4-1 4-16,-1-2-7 0,-1 0 2 15,-6 2 4-15,2-2-6 0,-2 1 2 16,-7-1 5-16,3 2-7 0,-2 1 3 15,-2-2 6-15,-1 1-5 0,2-4 3 0,-1 1 4 16,-1-6-3-16,-1-2 1 0,1 0 5 16,-3-1-8-16,-1-3 1 0,1 3 2 15,-3-1-6-15,-2-1 0 0,-1 0 5 16,2 3-7-16,-5 1 1 0,1 0 4 16,-1 2-5-16,-1 2 2 0,-4-1 4 15,-2-2-5-15,1 2 3 0,-3 0 5 16,-1-1-5-16,-2 0 2 0,-2 1 2 0,-2 0-6 15,-2 2 2-15,-1 1 2 0,-5-2-7 16,-1 0 2-16,-2 3 2 0,-5-2-5 16,1 1 2-16,-1 3 3 0,-6 1-6 15,0 0 2-15,-1 3 3 0,-3 0-5 16,-1 1 2-16,-3 3 3 0,-1 2-7 16,-5 0 1-16,-3 1 2 0,0 2-7 15,0-1 1-15,-2 0 1 0,2 1-6 0,0 1 3 16,-1-1 2-16,0 1-7 0,2 1 2 15,1 4-2-15,5-1-9 0,1-1-2 16,3 3-4-16,3-1-19 0,0 2 303 16,1 1-420-16,1 3 184 0,1 1 84 15,-6-4-1385-15</inkml:trace>
  <inkml:trace contextRef="#ctx0" brushRef="#br0" timeOffset="110866.5808">13653 10045 137 0,'-4'-3'50'0,"0"1"-24"0,-3 1 13 16,1 1-27-16,-2-2-3 0,-1 2-7 15,2 0-1-15,0-1 4 0,-1 0-1 16,-1-1 9-16,3-1 11 0,-3-1 4 16,-1-1 7-16,2-2 10 0,-1 1 0 15,1 1 2-15,2-2 1 0,-2 2-9 16,0-2-3-16,0 1-2 0,1 0-12 15,-1 0-2-15,-1 0-2 0,1 3-10 0,0 1-1 16,-3-1 0-16,1-1-8 0,-3 3 2 16,1-1 4-16,-1-2-6 0,-1 2 1 15,0-2 4-15,-2 2-5 0,0-1 4 16,-2-1 6-16,-1 1-6 0,0 0 3 16,0 0 4-16,-4 1-6 0,-2-2 2 15,3 1 3-15,-1 1-9 0,-1 1 5 0,2-2 7 16,-3 0 0-16,2 5 5 0,-4-4 6 15,1 2-4-15,-5 0 2 0,0 3 2 16,-5 2-10-16,0 0-4 0,0 2 0 16,0 2-8-16,1 0 1 0,0-1 3 15,3-1-7-15,0 0 2 0,2-1 8 16,3-1-6-16,3 2 4 0,0-2 3 16,4 0-3-16,1-1 1 0,0 1 4 0,3-1-7 15,-1 0 2-15,0 1 1 0,2-1-4 16,-3 0 1-16,1 0 4 0,-1-2-6 15,0 1 1-15,0-1 4 0,-3 2-5 16,1 0-1-16,-1 2 4 0,-1 1-6 16,-1-2 1-16,1 2 1 0,3-2-4 15,-3 0 2-15,1 1 5 0,2 2-7 16,2 0 3-16,-4 2 4 0,3-2-6 0,-1 0 1 16,1 1 3-16,0 0-5 0,4 0 2 15,-2 2 3-15,3 3-6 16,2 2 4-16,0-1 4 0,0 2-7 0,3 0 2 15,0-4 3-15,1-2-5 0,0 3 3 16,1-2 3-16,-1-2-6 0,2 1 2 16,1 0 4-16,-1-3-5 0,3 2 2 15,-1 2 2-15,2-3-6 0,1 3 2 16,1-2 4-16,2 1-6 0,3 0 2 0,4 3 4 16,4 3-5-16,1 1 1 0,3-2 5 15,1 5-4-15,2-2 1 0,-1-2 4 16,2 0-6-16,3-3 0 0,3-2 6 15,0-2-5-15,-1 2 1 0,3-2 3 16,-2-1-5-16,-3-1 2 0,2 1 6 16,3-2-6-16,1 0 5 0,0 1 3 0,2-2-4 15,2 1 1-15,0-1 4 0,1 2-6 16,1-1 0-16,0 4 2 0,1-2-6 16,2 1 3-16,-2-2 3 0,0-2-6 15,0-2 2-15,0-4 4 0,-1 0-5 16,2-4 2-16,1-1 1 0,0-3-3 15,1-2 4-15,0-2 7 0,2-2-5 16,2 1 4-16,-3-1 4 0,4-3-5 16,-5 2 3-16,0-2 2 0,-2-1-10 15,-1 3 2-15,-2-5 2 0,1-2-6 0,-5 1 2 16,-1-4 1-16,0-2-7 0,-3 1 3 16,-1 2 3-16,-1-1-5 0,0 1 2 15,-2 2 2-15,1-4-5 0,-2-2 3 16,-3-6 3-16,-3-1-7 0,-3-1 3 15,-5 2 3-15,-1 1-7 0,-3 6 4 0,-5 1 2 16,0 1-6-16,-2 0 4 0,-5 1 3 16,-4-2-6-16,-5 3 3 0,-1 0 3 15,-4 3-4-15,-4 2 0 0,1 4 4 16,-5 1-8-16,-3 4 2 0,-2 3 4 16,-2-1-7-16,-1 3 3 0,-2 2 4 15,2-1-6-15,-2 1 3 0,-1-1 4 16,-1 2-6-16,-3-2 4 0,-2 3 0 0,1 0-8 15,-2 0-2-15,2 1-4 0,0 3-14 16,0 3-9-16,-1 2-12 0,-3 2-36 16,1 5-86-16,-1-1 47 0,-6 5-77 15,-5 0-304-15</inkml:trace>
  <inkml:trace contextRef="#ctx0" brushRef="#br0" timeOffset="125180.3526">6710 15273 49 0,'0'0'73'16,"-2"1"-21"-16,2-1 3 0,0 0 2 15,2 1-6-15,-2-2 1 0,0 1-3 16,-2 0 3-16,4-1 3 0,-4 2-7 16,1-1-4-16,1-1-4 0,-1 1-15 15,-2 0-5-15,5 0-4 0,-2 0-11 16,1 0-3-16,0 0 4 0,2 0-9 0,1 0 4 16,-3 0 2-16,1 1-6 0,1 0 3 15,0-1 5-15,-1-1-6 0,2 1 3 16,1-1 5-16,3-2-1 0,-2 0 5 15,3 1 6-15,0-2-6 0,3 1 3 16,0-2 5-16,0 0-10 0,4-1-1 16,-1-1 1-16,1 2-8 0,1-1 2 15,-1 2 2-15,2-1-7 0,2 1 4 0,-2 0 3 16,0 1-7-16,0-1 3 0,-3 3 4 16,1-1-8-16,-1-1 4 0,1 0 3 15,-2 3-7-15,1-1 4 0,1 0 3 16,1 1-5-16,-1 0 5 0,1 0 4 15,1-1-7-15,-1 1 3 0,1 0 4 16,-1 0-5-16,1-2 0 0,-1 1 3 16,3 0-8-16,1-1 4 0,1 0 2 0,-2-1-6 15,2 1 3-15,0-1 4 0,-1-1-8 16,2 2 4-16,-1-1 2 0,1 2-6 16,0 1 3-16,0 0 2 0,3 4-5 15,1-1 3-15,0 1 2 0,2 0-4 16,-1 0 0-16,2-1 5 0,-5-1-5 15,1 1 1-15,-1-1 4 0,-2 0-5 0,-2-2 1 16,0 0 6-16,1 0-7 0,-4-2 3 16,3 0 4-16,0 1-6 0,-2-1 3 15,0 1 2-15,2-2-4 0,0 1 0 16,-1-2 4-16,1 0-8 0,-4-1-1 16,-2 1-5-16,-2 1-17 0,-1 1-26 15,-3 1-38-15,-2 1-46 0,1 0 18 16,-3 0-92-16,-5 1-77 0</inkml:trace>
  <inkml:trace contextRef="#ctx0" brushRef="#br0" timeOffset="127062.282">6921 15217 10 0,'-8'3'-8'0,"2"-2"13"0,-2 2-4 16,2 0 12-16,1-3 20 0,-2 2 2 15,1-1 2-15,0-1 10 0,0 0 9 16,0 0-4-16,-1 1-2 0,3-1-1 16,-1 2-12-16,0-2-3 0,2 0-5 15,1 0-9-15,-1 0-1 0,2-2-1 16,1 2-9-16,0 0 0 0,-1 0 0 0,1 0-8 16,1 2-1-16,2-2 3 0,-1 1-6 15,3 0 2-15,2 1 4 0,0-1-4 16,1 0 3-16,2-1 4 0,3 0-6 15,-1-1 4-15,3-3 3 0,0 1-5 16,1-2 4-16,2 0 4 0,2 0-5 0,-1 0 2 16,2 0 4-16,-1-2-6 0,2 3 2 15,0-1 2-15,1 3-5 0,1-1 2 16,-3 2 4-16,-1-2-6 0,-1 2 2 16,-2-2 4-16,-4 2-7 0,2 0 3 15,-1-1 1-15,1 2-6 0,0 0 1 16,1 0 3-16,-1 2-7 0,2-2 4 15,-1 1 3-15,3-1-6 0,1-1 2 16,-1-1 4-16,2 0-5 0,0-2 1 0,-2-1 4 16,2 0-7-16,1-1 3 0,-2 1 6 15,1 0-7-15,1 1 3 0,-2 0 6 16,1 2-6-16,-2-1 4 0,3 3 5 16,-4 0-5-16,3 3 4 0,0-2 7 15,-1 3-4-15,-2 0 4 0,-1-2 5 16,-2 2-6-16,2-1 1 0,0-2 3 0,1 2-10 15,1-2 1-15,1-1 2 0,-4-1-9 16,2-1 2-16,-1 0 2 0,0-2-7 16,1 0 2-16,3-1 1 0,-3 0-5 15,-2-2 2-15,2 2 2 0,-3 0-4 16,-3 1 1-16,3 0 3 0,-2 2-6 16,1-1 3-16,0 1 3 0,0 0-8 15,2 0 4-15,-2 0 3 0,-1 1-6 16,0 1 3-16,2 0 4 0,-2 1-6 15,0 1 1-15,-3 0 3 0,2 0-4 0,-5-1 0 16,4-1 6-16,-4 1-7 0,0 0 2 16,-2 1 5-16,-2-1-6 0,-1-1 2 15,-1 0 4-15,1 0-6 0,-1 1 3 16,2-2 5-16,-5 1-4 0,4 0 4 16,-2 0 6-16,-2-1-5 0,1-1 4 0,-2 1 2 15,-2-1-7-15,1-1-1 0,-2-1 1 16,-2 2-7-16,-2-2 0 0,0 0 3 15,-3 3-7-15,0-2 4 0,-3 0 5 16,1 2-5-16,-2-1-1 0,-1-1 6 16,-1 0-6-16,-1 2 1 0,1 0 5 15,0 1-8-15,-3 0 3 0,-1 4 5 16,-3 0-7-16,-4-1 2 0,-1 3 5 0,0-1-7 16,-5-1 1-16,3 1 5 0,-1 0-7 15,-4 0 4-15,-1-2 3 0,0 2-5 16,-2-1 0-16,0 0 6 0,5 1-6 15,2-1 3-15,5-2 2 0,2-1-5 16,3-1 4-16,0 0 4 0,2-1-7 16,3-1 2-16,1 0 4 0,0 0-6 15,5-1 4-15,-2 2 1 0,3-2-4 0,-1 1 2 16,1-1 5-16,0 2-6 0,3-2 5 16,0 1 2-16,-1 0-4 0,0 1 2 15,2 1 4-15,0-1-7 0,-1 1 2 16,2-2 2-16,-2 2-7 0,-2 0 0 15,1 2 4-15,-3-1-7 0,-4 3 2 16,2-2 4-16,-4 5-8 0,-5-2 4 16,2 2 4-16,2 2-5 0,-2 0 1 0,0 0 3 15,0-2-4-15,1 0 2 0,2-3 3 16,0 0-4-16,2-2 1 0,3-1 3 16,1 1-4-16,3-1 3 0,-1-1 2 15,4 0-6-15,-1 1 1 0,3-1 4 16,-2 0-5-16,3 0 0 0,-1 0 4 15,0 2-4-15,0-2 2 0,-2 1 3 16,2-1-7-16,0 1 2 0,0 0 4 16,1 2-5-16,2-2 1 0,-4 1 3 0,4-1-5 15,-1 0 3-15,1-1 3 0,0 1-4 16,1-1 0-16,0 0 5 0,1 0-5 16,0 0 1-16,1-1 1 0,-1 1-7 15,3-1 2-15,2 1 3 0,1 0-5 16,5-1 2-16,4-1 6 0,1 1-4 15,3-2 1-15,1 2 4 0,4 0-5 0,3 0 0 16,0-1 2-16,2 1-7 0,1 1 1 16,1 0 5-16,-3-1-7 0,3 1 2 15,-1-2 5-15,0 1-4 0,-1 1 4 16,3-2 5-16,1-1-6 0,3-2 3 16,1-3 3-16,4-1-5 0,-1-1 2 15,2-3 2-15,0 1-6 0,2 3 1 16,0 0 4-16,0 4-8 0,-1 0 1 0,-1 1 4 15,-5 1-6-15,-2 0 2 0,-4-1 4 16,-3 2-5-16,-2 1 4 0,-2 1 6 16,-3 0-7-16,-3 0 2 0,-1 3 4 15,-3-1-6-15,-1 1 1 0,-2-1 2 16,0 1-8-16,-1 1 4 0,-1-2 3 16,-1 1-7-16,-2 0 2 0,-1 0-1 0,1 1-10 15,-3-1-2-15,1-1-2 0,-2 1-11 16,-2-2 0-16,0 2 3 0,0-2-3 15,-4 2 8-15,1-1 8 0,-3 2-2 16,-2-1 8-16,-2-1 6 0,-2 1-3 16,-3-2 4-16,-1 1 3 0,-1-1-4 15,-1 0 3-15,0 0 3 0,-4 1-4 16,-1-2 2-16,-1 2 4 0,-6 1-13 0,-5-1-12 16,-5 1-11-16,-6 2-54 0,-8 0-9 15,-2 0-3-15,-7 2-63 0,-3 2-8 16</inkml:trace>
  <inkml:trace contextRef="#ctx0" brushRef="#br0" timeOffset="127124.4526">6752 15404 64 0,'-41'12'35'15,"5"-6"-60"-15,4-3 41 0,2-3-49 0,2-3-24 16</inkml:trace>
  <inkml:trace contextRef="#ctx0" brushRef="#br0" timeOffset="139075.3567">23847 14681 32 0,'0'0'53'0,"-1"0"8"16,1 0-6-16,0 1 12 0,0-1-7 15,0 0-1-15,1 0 0 0,-3 2-11 16,2-2-6-16,1 0-2 0,-1 0-12 16,0 0-2-16,-1 0-1 0,2 0-10 0,0 1 1 15,1-1 2-15,1 1-6 16,1 0 2-16,1 1 2 0,2-2-4 0,3 1 4 15,1-1 4-15,-1 0-5 0,0 0 0 16,6 0 3-16,-5-1-10 0,3 1 0 16,3 0 1-16,0 0-7 0,-4 0 0 15,0 0 2-15,-3 0-6 0,-2 0 3 16,-4 0 2-16,-1 0-6 0,0 0 3 0,0 1 1 16,-1-1-5-16,-1 1 2 0,1 1 4 15,0 0-6-15,1 2 3 0,-2 3 3 16,2 2-5-16,1 3 4 0,-3 4 2 15,3 2-5-15,-2 3 2 0,1-1 4 16,-2-1-8-16,2 1 4 0,-2-2 4 16,0-1-6-16,2-1 2 0,0 1 4 0,-1 0-6 15,1 2 1-15,-2 1 5 0,-1-1-6 16,1 5 1-16,1 3 5 0,-2 7-6 16,2 2 2-16,-2 0 4 0,3 2-6 15,-3 4 3-15,1-1 4 0,-1 6-7 16,0 2 3-16,0-3 7 0,0-9-2 15,1-3 5-15,-1-11 4 0,2-4-5 16,-2-2 3-16,1-1 1 0,0-2-8 16,2 0 0-16,-2-1 0 0,0-1-8 0,2-2 2 15,-2-1 3-15,0-1-5 0,1-2 3 16,-2-1 2-16,0 0-5 0,0 1 2 16,0-3 3-16,-2 1-5 0,2-1 2 15,-1 1 2-15,0-3-4 0,1 3 2 16,-1-2 3-16,-1 2-5 0,1-1 3 15,1-2 3-15,-1 0-5 0,-1-1 2 16,2 2 2-16,0-2-4 0,0 1 1 0,-1 2 4 16,1 0-6-16,-1 1 3 0,1 0 4 15,-1 1-5-15,1-1 2 0,-3 0 3 16,3 1-6-16,-1-1 3 0,-2 1 2 16,1 3-6-16,0-2 2 0,0 2 3 15,-1 2-4-15,1 1 2 0,-2-3 1 16,0 1-4-16,0 0 3 0,1-3 3 0,1 3-6 15,-1-1 1-15,1-2 4 0,0 1-3 16,1-1 2-16,0-3 3 0,1 1-6 16,0-1 3-16,-2 0 3 0,2-2-5 15,-1 1 2-15,1-2 2 0,1-2-5 16,-1 2 2-16,0 0 3 0,0-1-4 16,0 1 1-16,2 0 5 0,-2 3-6 15,-2-3 3-15,2 0 3 0,-1 0-3 16,1 0 3-16,-1 0 4 0,-2 0-4 0,1 0 2 15,-2 0 6-15,-3 0-8 0,-2 0 2 16,-1 1 4-16,-1-1-6 0,-5 1-1 16,1-1 2-16,-7 3-7 0,1-2 3 15,-1 2 2-15,-4-1-7 0,-1 1 1 16,-2 1 4-16,-6-1-6 0,-3 1-4 16,1 0-6-16,0 0-16 0,2 1-8 15,3 3-17-15,1-2 11 0,2 1-119 0,2 1 53 16,3-5-43-16,1-3-388 0</inkml:trace>
  <inkml:trace contextRef="#ctx0" brushRef="#br0" timeOffset="155372.0195">15693 17193 137 0,'-1'0'94'0,"-1"-1"-46"0,2 2 12 16,0-1-26-16,-1 0-12 0,1 0-10 16,-1 0-8-16,-1 0 9 0,2 0 11 15,0 0 1-15,0 0 6 0,-1 0 9 16,1-1-4-16,1 2-1 0,-2-2-2 15,1 1-14-15,0 0-4 0,1 0 3 16,3 0-10-16,3 2 2 0,3 0 7 0,4-2-4 16,6 0 4-16,1-2 5 0,8 0-7 15,0-2 2-15,4-1 0 0,1 0-8 16,-1-1 0-16,0 0 1 0,-2-1-9 16,1 1 1-16,-1 1 3 0,-1-2-6 15,0 4 3-15,-1-1 2 0,-2 0-5 16,-1 0 4-16,-1 0 5 0,-1 0-5 15,-1 2 2-15,0-1 4 0,1 3-5 16,-2 0 3-16,-1-3 7 0,0 2-7 0,1 1 7 16,0 0 5-16,0-1-6 0,-3 1 4 15,0 2 1-15,-1-2-8 0,-2 0 1 16,-2-1-1-16,2 1-6 0,-6 0 2 16,0 0 1-16,-3 0-6 0,-2 0 2 15,-3 1 2-15,1 1-6 0,-3-2 4 16,1-2 4-16,-1 1-5 0,2 1 7 0,-1-1 6 15,0 1-3-15,-1 0 4 0,0 1 4 16,0-1-6-16,-1 0 1 0,0 0 1 16,-2 1-9-16,-1-2 2 0,-2 0 0 15,-3 1-7-15,-4 0 3 0,-1-1 2 16,-6-1-8-16,-3 2 3 0,-1 0 2 16,-5 2-6-16,-2 3 3 0,-4-1 2 15,-3 5-6-15,-5 0 4 0,-4 1 2 16,-2-1-6-16,2 3 4 0,0-3 1 0,1 1-3 15,4 0 1-15,-1-1 3 0,-2-2-5 16,3 2 2-16,0-2 3 0,0-1-5 16,3-1 1-16,3-1 3 0,4 0-4 15,5-3 1-15,5 1 4 0,7 0-6 16,3-2 3-16,4 1 3 0,6-1-5 16,0 0 0-16,2-1 3 0,-1 1-9 0,4 0 3 15,-3 0-1-15,1 0-6 0,1 0 0 16,1-2 2-16,4 1-5 0,3-1 4 15,5 0 5-15,5 0-3 0,4-2 4 16,2 0 4-16,5-3-2 0,2 1 5 16,3-2 2-16,3 1-6 0,1 0 2 15,1 2 5-15,1-1-6 0,-4-1 1 16,0 2 2-16,-4 0-5 0,-3-2 4 0,-4 2 3 16,2 1-6-16,-6 2 2 0,-1 2 4 15,-2 0-5-15,-3 0 2 0,-1 0 2 16,-3 0-5-16,-2 1 4 0,-2-1 3 15,0 0-4-15,-2 0 1 0,-4 0 2 16,1 1-5-16,-2-2 2 0,-2 0 2 16,0-1-1-16,-2 2 0 0,-3-1 4 15,-3-1-5-15,-4 2 2 0,-8 0 4 0,-4 0-8 16,-6 1-1-16,-7 1 3 0,-4 2-6 16,-3 1 1-16,-5 2 1 0,-3-1-4 15,2 5 2-15,-2-1 2 0,1 3-5 16,10-2 5-16,2 1 4 0,11-3-5 15,7-2 9-15,9-4-8 0,5-1 0 16,7-1-161-16,0-1 95 0,5-1-95 16,2-2-593-16</inkml:trace>
  <inkml:trace contextRef="#ctx0" brushRef="#br0" timeOffset="156272.7692">20028 17251 86 0,'-28'1'108'0,"1"1"-49"15,3-1-1-15,-4 0-11 0,0-1-26 0,-2 1-29 16,2 1-13-16,1 0-2 0,4 0-7 16,2 0 1-16,5-1 7 0,1 2 1 15,5 0 11-15,0-3 10 0,2 1-4 16,3-1-13-16,2 0-12 0,1-3 8 16,2 1-27-16,1 0-48 0</inkml:trace>
  <inkml:trace contextRef="#ctx0" brushRef="#br0" timeOffset="157036.657">19876 17251 120 0,'42'-1'83'0,"-2"-1"-25"16,5 1 10-16,0 0-23 0,2 0-11 16,0-1-7-16,3 2-12 0,-1 0-4 15,0 0 1-15,3 0-7 0,3 0 5 16,0 0 7-16,1 0-5 0,1 0 3 16,-3 0 4-16,-1-1-7 0,-3 1 0 15,0 0 2-15,-3 0-5 0,-2-1 7 0,-2 1 10 16,-1 0 4-16,0-2 10 0,-4 2 13 15,-2-1-2-15,-4 0 2 0,-2-2 0 16,-5-1-11-16,2 0-7 0,-2 1-4 16,-3-1-14-16,-2 1 1 0,-2 1 0 15,-5 0-7-15,-1 2 2 0,-3-1 6 16,-4 1-9-16,-1-1 4 0,-1 2 0 16,-3-1-8-16,0 0 3 0,1 0 1 0,-1 0-5 15,-1 0 3-15,1 0 2 0,0 1-7 16,0-1 3-16,-2 0 1 0,1 0-7 15,-2 2 1-15,-2-2 2 0,-5 1-6 16,-6-2 4-16,-3 2 2 0,-5-2-5 16,-5 1 1-16,-2 0 5 0,-1 0-5 15,-5-3 1-15,-10 2 2 0,-3-1-5 16,-7 4 3-16,-10-2 2 0,-5 0-7 0,-3 5 2 16,-4 1 3-16,-5-1-4 0,0 2 2 15,2-1 2-15,4 0-3 0,7 4 3 16,4 0 4-16,9 2-6 0,7-2 2 15,6 2 3-15,2-7-6 0,8 1 3 16,4-2-2-16,4-1-9 0,2-1 2 16,6 0 4-16,1-1-7 0,4-1 4 15,4 0 4-15,2-1-1 0,0 1 4 0,3-2 3 16,3 1-11-16,-1 0-3 0,3-2-2 16,1 2-10-16,5-2 0 0,3 1 0 15,6-2-6-15,8 0 7 0,11-3 10 16,4 2 0-16,13 0 5 0,7-3 8 15,4 1 0-15,2 0 6 0,6 1 2 16,-1 1-4-16,2 1 0 0,-1 0 2 16,1-1-6-16,-1 0-1 0,-4 1 2 0,-4 0-5 15,-4-1 2-15,-5 3 4 0,-8 0-5 16,1 1 2-16,-4 1 3 0,-4 0-3 16,-2 0 1-16,-2 0 6 0,-7 0 1 15,-1 0 4-15,-4 0 7 0,0 0-3 16,-4-3 3-16,-5 2 7 0,-3-2-9 15,-1 2-2-15,-5 1 5 0,-3-1-6 16,2 1 1-16,-2-2 3 0,-1 2-7 0,0 2 4 16,0-2 3-16,-1 0-11 0,-1 1 0 15,0 0 3-15,-2 3-9 0,-5-1 3 16,-5-1-2-16,-3 1-21 0,-2-3-3 16,-8-4-154-16,2-1 88 0,-6 1-117 15,-2-3-527-15</inkml:trace>
  <inkml:trace contextRef="#ctx0" brushRef="#br0" timeOffset="159036.0106">22945 16340 133 0,'4'-4'130'0,"-1"-1"-43"0,-1-2-1 0,1 2-13 16,-1 1-15-16,0 0-16 0,-1 1-4 16,0 1 4-16,0 1-3 0,1-2 4 15,-2 3 4-15,0 0-8 0,0 0 0 16,0-1-3-16,0 2-13 0,-2-2-3 16,2 1-3-16,-1 0-12 0,0 0-1 15,-2 3 0-15,-1 2-7 0,-3 1 4 0,-2 5 0 16,-3 0-5-16,-2 3 5 0,0 3 2 15,-6 0-5-15,1 2 3 0,1 1 3 16,-1-1-3-16,1 3 4 0,1-2 2 16,3 2-4-16,-3-1 4 0,3 3 4 15,1 0-2-15,1 4 3 0,-1 2 6 16,4 1 0-16,3-3 3 0,-1-2 6 16,5-2-6-16,-1-1 0 0,3-1 0 15,2 3-9-15,0-1-1 0,5-1-1 0,3-1-7 16,4-2-1-16,3-6 3 0,3-1-6 15,5-2 3-15,2-5 1 0,4-5-4 16,4-1 2-16,2-3 4 0,4-2-7 16,-1-4 3-16,0-4 3 0,0-4-6 15,-1-1 1-15,-3-1 2 0,-1-4-6 16,-8 1 0-16,-4 3 1 0,-4 1-7 16,-6 3 1-16,-8 5 1 0,1 4-8 0,-6-1 6 15,-3 1 5-15,-7-2-4 0,-7 0 3 16,-5 2 3-16,-5 2 1 0,0 3 2 15,-3 1 1-15,2 4-4 0,1 3 4 16,0 1 4-16,1 1-5 0,2 0 0 16,-1 4 6-16,3 0-6 0,3 5 3 15,1 2 0-15,2 2-21 0,5-1-11 16,0-4-2-16,9-4-136 0,2-6 71 0,4-7-95 16,10 0-435-16</inkml:trace>
  <inkml:trace contextRef="#ctx0" brushRef="#br0" timeOffset="159312.7164">23753 16828 565 0,'0'4'212'16,"-1"1"-119"-16,-2 0 63 0,2 3-110 0,-2 1-32 16,-2 3-14-16,0 2-9 0,-4 1 3 15,-4 6 7-15,-4 0 2 0,-3 2 8 16,-6-1 3-16,-1 0-5 0,-3-3 3 16,1-2 2-16,-2 1-9 0,1-1-1 15,3-5-10-15,0-1-25 0,0-4-1 16,4-7-131-16,3-1 68 0,4-1-103 15,3-6-421-15</inkml:trace>
  <inkml:trace contextRef="#ctx0" brushRef="#br0" timeOffset="159969.097">24139 16299 464 0,'0'-6'177'0,"1"0"-107"16,3-1 46-16,0 1-103 0,7-2-25 16,5 4-12-16,4 2-7 0,2 2 11 15,5 2 15-15,-5 1 13 0,1 2 18 16,-1 2 10-16,0-1-5 0,-1 0 1 0,3 1-2 16,-3-1-13-16,0 2-2 0,-1 0-1 15,1 0-7-15,-6-2-1 0,2 2 4 16,-5-2-8-16,-1 1 2 0,-4-1 3 15,-4 3-9-15,-1 1 3 0,-2 5 8 16,-5 0-5-16,-7 3 7 0,-5 1 3 16,-3 2-3-16,-6-4 4 0,-1 0 3 15,0-1-6-15,2-3 1 0,1-2-1 16,3-4-6-16,7 1-1 0,5-4 3 0,5 0-6 16,4 1 2-16,3 0 5 0,6 1-5 15,7 2 1-15,10 1 5 0,4 0-6 16,7 0 1-16,3 0 1 0,0 2-7 15,0-2 2-15,1 4 4 0,-3 2-7 16,-3 0 1-16,-5 3 2 0,-2-2-4 16,-10-2 0-16,-6-2 1 0,-6 1-9 15,-6 0-3-15,-2 5 4 0,-5 2-5 0,-8 2 3 16,-5-1 4-16,-6-1-3 0,-4-4 6 16,-4-3 10-16,-1-2-5 0,-4-3 1 15,2-3 2-15,-2-1-6 0,0 0 6 16,-3-4-2-16,1-1-18 0,-3-1-12 15,0 0-21-15,3-2-12 0,3-1-94 16,7 0 31-16,8 1-66 0,6-4-277 0</inkml:trace>
  <inkml:trace contextRef="#ctx0" brushRef="#br0" timeOffset="160352.9239">25012 16082 769 0,'0'0'260'0,"0"3"-142"0,2-5 77 15,0 5-158-15,5-2-37 0,7 6-21 0,8 3-3 16,7 5 4-16,4 9-1 0,0 4 13 15,-3 2 15-15,-3 10-1 0,-4 10 2 16,-6 8 2-16,-2 6-7 0,-8 10-2 16,-7-1 0-16,-3-5-7 0,-7-4 2 15,-8 0 3-15,-12-2-5 0,-6-4 2 16,-5-1 3-16,-4-3-3 0,-4-10 3 16,0-4 7-16,-2-6-4 0,-1-4 3 0,-1-7 5 15,-5-2-6-15,-4-11 2 16,0-5 0-16,-1-5-23 0,-3-2-21 0,0-9 345 15,-2-7-500-15,-1 0 217 0,-1-1 70 16,2-4-1604-16</inkml:trace>
  <inkml:trace contextRef="#ctx0" brushRef="#br0" timeOffset="160886.0068">22538 16332 493 0,'-10'14'252'0,"-7"-2"-135"0,0 2 43 16,-1 5-90-16,1 2-62 0,2 1-28 16,2 2-3-16,1 3 9 0,2 2 4 15,0 8 15-15,-1 7 22 0,0 2 5 16,2 11 5-16,0 11 2 0,2 7-11 15,0 5-9-15,0 12-4 0,3-4-12 0,3-1 0 16,1-2 4-16,5-4-3 0,7-7 2 16,6-7 3-16,5-12-5 0,5-10 2 15,10-10 5-15,7-12-194 0,9-6 114 16,9-12-103-16,16-5-692 0</inkml:trace>
  <inkml:trace contextRef="#ctx0" brushRef="#br0" timeOffset="169065.9781">8191 18053 98 0,'0'-8'50'0,"0"-1"-25"16,2-1 12-16,1-1-9 0,1 1 1 16,-1 1 2-16,3-3 6 0,-3 2 10 15,3 5 0-15,-3-2 4 0,0 2-2 16,-2 4-14-16,1 1-8 0,0-1-4 15,-2 1-13-15,3 0-4 0,2 2-1 0,1 0-10 16,3-1 3-16,4 1 5 0,-2-2-5 16,0 0 3-16,3-1 4 0,-1-1-5 15,0-4 3-15,4 0 4 0,0-4-7 16,-1 2 3-16,4-2 4 0,0 1-6 16,0 0 1-16,2 0 3 0,-2 2-6 15,2 1 3-15,-1 2 2 0,-1 1-5 16,0 2 1-16,-1 0 5 0,-2 1-7 0,-2 0 2 15,2 0 4-15,0 2-4 0,-2 1 2 16,1-1 5-16,0 1-4 0,1 0 4 16,3-3 7-16,0 0-3 0,5 0 2 15,-1-4 4-15,3 1-6 0,2-1-1 16,0 0 2-16,1-1-10 0,1 1 0 16,1 0 3-16,-1 1-8 0,1 0 2 15,-1 2 3-15,0 1-4 0,-3 2 1 0,-1 0 4 16,-1-1-6-16,-3 3 2 0,2-2 4 15,-3 2-5-15,2 0 2 0,-2 0 5 16,0 0-6-16,1 0 3 0,1 0 4 16,-4-1-5-16,3 1 3 0,1 0 4 15,0 0-8-15,1-1 3 0,4-1 4 16,1-1-7-16,1 1 1 0,1-1 4 0,-1-1-6 16,-1 0 1-16,0 0 4 0,0 0-6 15,-2 1 1-15,1-1 4 0,2 0-6 16,0 3 3-16,-2-1 4 0,4 1-7 15,-5 0 3-15,-2-2 3 0,1 3-5 16,-1-2 3-16,-2 1 4 0,6-1-5 16,-1 2 2-16,2-2 6 0,3-1-5 15,2-1 2-15,0-1 4 0,1-3-5 0,5-3 3 16,0 0 4-16,3-5-8 0,0 0 2 16,2-2 3-16,-1-1-9 0,2-1 3 15,-2 2 2-15,-1 3-7 0,-1 0 3 16,-3 2 4-16,-5 3-7 0,-2 1 3 15,-3 2 3-15,-1 2-7 0,-3 1 2 16,0 2 6-16,-2 1-7 0,-1 1 2 16,-2 1 3-16,-4-1-6 0,-3 0 4 0,-3-1 5 15,-2 1-9-15,-1 0 3 0,-1-1 6 16,-2 1-9-16,1-2 3 0,-1 1 1 16,-2-2-8-16,0 0 0 0,-2 1 0 15,-2-2-14-15,3 1-16 0,-2-1-60 16,-1 0-31-16,1 1 25 0,-2-1-108 15,-3 0-58-15</inkml:trace>
  <inkml:trace contextRef="#ctx0" brushRef="#br0" timeOffset="174081.0828">13638 17157 15 0,'-1'0'31'0,"1"0"-16"15,0-1 0-15,-1-1 8 0,0 2 3 16,-1-1-1-16,1 0 8 0,0 1 9 16,1 0-1-16,0 0 7 0,0 0 0 0,-2 0-6 15,2 0-1-15,-1 0 3 0,0-3-7 16,0 2 2-16,-1 0 2 0,0 1-6 15,0-3 0-15,0 2 1 0,-2-1-8 16,0 1 0-16,-2 0 1 0,-1-3-8 16,1 1 1-16,-1 1 1 0,2-2-4 15,-1 1 0-15,-1 2 4 0,0-1-7 16,0 0 0-16,-2-2 2 0,1 4-8 0,-1 2 2 16,2 0 1-16,-4-2-8 0,2 2 1 15,0 0 3-15,-1 1-5 0,-2-1-1 16,1 2 3-16,-1 0-6 0,-1-1 2 15,-1 3 2-15,1-1-5 0,-1 0 0 16,0 0 5-16,0 3-7 0,2-5 1 16,0-1 5-16,3 2-5 0,3 0 4 15,-2-3 6-15,2 2-7 0,1 1 5 0,-4-2 3 16,2 2-5-16,3-1 1 0,-3 2 3 16,1-1-7-16,0 1 3 0,0 0 2 15,-2 2-6-15,1-2 2 0,1 0 4 16,-1 0-7-16,2 0 2 0,-2 0 2 15,0 2-5-15,-1 2 3 0,2 1 4 16,1 3-6-16,1 0 2 0,0 0 5 0,1 1-4 16,0 0 2-16,0 0 5 0,0 3-4 15,1 0 4-15,-1 2 4 0,3 2-3 16,2-2 6-16,-1 2 5 0,0-1-5 16,2-3-1-16,1-3 2 0,-2 1-6 15,1-5-1-15,1 1-1 0,-1 2-8 16,4-1 1-16,-2 1 2 0,0 1-6 15,2-2 4-15,-2 0 2 0,1 3-6 0,-1-2 4 16,3-1 3-16,-1 0-5 0,3 0 2 16,2-2 4-16,0-2-6 0,1 1 4 15,0-3 4-15,-1-1-6 0,-1-2 3 16,1-1 3-16,2 0-7 0,2-1 2 16,-1-1 2-16,4 1-6 0,3-1 2 15,-4 0 3-15,0-1-6 0,2 0 2 16,-5 1 3-16,-1-2-5 0,-1 0 2 0,-1-1 3 15,0-1-5-15,2 1 2 0,-4-4 3 16,3-1-5-16,0 2 2 0,0-3 3 16,-2-1-5-16,1-1 2 0,-2-4 2 15,2 1-4-15,-2-3 1 0,3 0 3 16,0-2-6-16,2 3 4 0,-1-3 2 16,1-2-6-16,-2-2 2 0,-2 0 4 15,-3-4-6-15,-2 0 3 0,-2 0 3 16,-4 0-4-16,0 0 1 0,0-2 4 0,-2 4-5 15,-6 1 2-15,0 6 3 0,0 0-6 16,-2 4 2-16,-1 1 3 0,0 0-6 16,-2-2 3-16,0 2 2 0,-1 1-5 15,4 1 2-15,0-1 3 0,-1 2-5 16,2 2 2-16,2 0 2 0,-2 2-9 0,-2 1-1 16,2 1-4-16,-2-3-19 0,-4 5-13 15,0-2 442-15,-2 4-585 0,-5 3 250 16,0 0 150-16,0 5-1908 0</inkml:trace>
  <inkml:trace contextRef="#ctx0" brushRef="#br0" timeOffset="285909.9276">8270 8745 4 0,'-1'0'0'0,"4"2"1"15,-5-2-6-15</inkml:trace>
  <inkml:trace contextRef="#ctx0" brushRef="#br0" timeOffset="288183.0935">8247 8767 8 0,'-5'3'37'0,"0"0"-8"0,-3 2-3 16,3-1-2-16,-3 2-2 0,2 1-1 0,-2 3-9 15,2 0 3-15,1 6 6 0,1 1-4 16,-1-1 7-16,1 4 8 0,-2 0-4 16,4 1 5-16,-2 2 3 0,0-1-8 15,3 1 1-15,0-1 0 0,-1 0-10 16,2-1-4-16,-1 5-1 0,1 3-9 15,1 6 1-15,1 0 3 0,-2 3-7 0,1-3 3 16,3 0 5-16,-2 0-5 0,2 2 3 16,0 3 5-16,1 3-6 0,-2-1 3 15,-1 2 5-15,2 5-4 0,0 3 1 16,-1 2 3-16,1 6-7 0,-2 2-1 16,-1 6 3-16,-1-4-7 0,-1-1-1 15,-3 0 3-15,0-4-7 0,-1-7 3 16,0 1 5-16,3-3-5 0,-2-2 4 15,0 1 4-15,1 5-6 0,-2-3 4 0,-3 2 3 16,3 5-8-16,-1-1 1 0,1-2 3 16,-2 5-8-16,3 0 3 0,-2-1 4 15,1 3-7-15,-1 1 3 0,0 6 2 16,0 4-5-16,-1-1 3 0,1-2 3 16,-1-3-7-16,1-5 3 0,2-5 4 15,1-7-3-15,1 1 0 0,-1 1 16 0,3-1 3 16,0 2 2-16,0-2 5 0,0-8-5 15,2 1 3-15,-1-4 6 0,0-4-16 16,-1 5-5-16,0 3 3 0,0-6-7 16,0-4 2-16,-1 4 0 0,0-3-7 15,-1 3-1-15,0 6 3 0,0-3-5 16,0-2 3-16,0-2 2 0,0-3-4 16,-2-3 1-16,1 2 6 0,0-3-7 0,0-3 2 15,2-4 7-15,-1-3-8 0,2-7 7 16,-1-4 8-16,1-6-5 0,-1 0 5 15,1-3 8-15,0 0-4 0,0 1 4 16,0-2 2-16,0 1-8 0,0-3 0 16,1-3-1-16,-1-4-8 0,0-6-3 15,3-4 1-15,-2-4-7 0,2 0-1 16,0-3 3-16,0 2-8 0,1-3 1 0,-2 0 2 16,2-7-6-16,0-5 2 0,0-9 4 15,1 0-7-15,2-7 6 0,0 0 4 16,2-5-4-16,0 4 3 0,-1-3 5 15,0-5-5-15,1 1 1 0,-1 0 2 16,-1-3-6-16,1-4 2 0,1 0-1 16,0 4-9-16,-1-5 3 0,0-4 1 0,-4 1-3 15,-1 0 2-15,-1-1 3 0,-2 3-2 16,0 7 4-16,0 4 3 0,0-5-1 16,2 2 1-16,0 4 4 0,-1 1-4 15,0-3 1-15,2 5 4 0,-1 1-4 16,1 2 0-16,3-2 4 0,-2-2-6 15,0 0 2-15,0 1 3 0,-2-4-5 16,2 0 3-16,0 0 3 0,3 4-5 16,3-4 0-16,0-3 4 0,-1-2-4 0,0 5 2 15,0 1 2-15,-1 3-5 0,1 7 2 16,-2 2 4-16,0 2-6 0,-2 1 4 16,-2 1 2-16,-2 0-6 0,-1-2 1 15,0 1 6-15,-2 2-6 0,-2 5 1 16,0 8 4-16,0 6-5 0,0 1 2 15,-1 4 4-15,1-3-7 0,0 1 2 0,-1 4 5 16,1 0-7-16,2 1 3 0,-2 1 3 16,3 2-6-16,-2 0 2 0,2 4 5 15,-1 2-8-15,1 2 4 0,1 2 2 16,0 2-6-16,0 1 2 0,0 1 0 16,3 3-4-16,-1 1 1 0,1 5 4 15,1 3-7-15,-2 5 4 0,0 4 5 16,0 2-5-16,0 4 3 0,-2 0 3 0,0 1-5 15,0 0 3-15,-3 2 2 0,3 1-6 16,-3 6 4-16,1 1 2 0,0 6-5 16,2-1 2-16,0 2 4 0,2-3-6 15,0 3 5-15,2 3-1 0,3-2-3 16,-1 2 2-16,1 2 2 0,0 7-4 16,1 1 2-16,-2 4 3 0,1 0-5 15,-2 0 3-15,-2-7 3 0,-3-1-7 0,-2 0 3 16,4 0 3-16,-4 2-7 0,0-1 4 15,-1 3 3-15,-2-1-6 0,-1 1 4 16,-1-3 3-16,3 0-7 0,0-3 3 16,3 4 3-16,2 0-7 0,-1-1 5 15,2 3 1-15,-2 1-6 0,1 0 4 16,-1-1 2-16,-1-4-3 0,1-1 0 16,-2 4 4-16,2-3-4 0,0 0 1 0,-1 3 4 15,0 0-6-15,0-6 1 0,-3-1 5 16,-1-1-7-16,1-4 3 0,0-3 3 15,-1 0-6-15,-1-1 2 0,3 1 6 16,-3 0-7-16,1 3 2 0,-1-6 2 16,1-2-4-16,-2-3 1 0,2-1 5 15,-1 2-8-15,1-1 4 0,-1-1 4 16,2 1-6-16,1-5 1 0,0-5 4 0,-1-2-5 16,2-7 2-16,0-5 2 0,1-1-5 15,0-1 3-15,-1-3 4 0,2-1-6 16,0-1 2-16,-1-3 5 0,1 0-5 15,0 1 3-15,0-1 5 0,0-1-4 16,0 1 5-16,0-6 3 0,1 1-6 16,-2-4 1-16,1-1 2 0,0-4-8 0,0-4 3 15,0-5-1-15,1-6-5 0,-1-6 1 16,0-5 5-16,0-1-7 0,0 0 3 16,-1-7 3-16,1-2-6 0,-2-5 3 15,-2-1 4-15,0-7-5 0,-3 0 1 16,1 0 3-16,0 1-7 0,3-6 4 15,-1-6 3-15,1 2-5 0,1-3 1 16,-1-3 5-16,2 2-6 0,0 6 2 16,1-4 1-16,1 1-4 0,0 2 1 0,2 3 6 15,-2-3-6-15,2 3 0 0,-2 3 6 16,3-1-6-16,1-4 1 0,2-3 4 16,-1 4-7-16,-1-5 3 0,0 0 5 15,-1 4-7-15,1 2 3 0,-1-6 2 16,3-2-3-16,-5 8 0 0,2-3 3 15,0 4-7-15,-1 4 5 0,0 9 4 0,0 1-8 16,0-1 3-16,0 1 4 16,3 1-6-16,-1 2 2 0,0 2 2 0,-1 4-7 15,-4 5 3-15,1 4 4 0,-1 1-7 16,0 2 3-16,0 5 4 0,-3 5-5 16,1 0 2-16,-1 3 4 0,-2 6-6 15,1 0 5-15,0 3 1 0,3 2-4 16,-1 0 1-16,0-1 6 0,0 0-7 15,-2 3 3-15,4-2 1 0,-3 3-6 0,2 1 3 16,0 4 5-16,1-1-7 0,0 1 3 16,0-2 5-16,-2 2-7 0,2 2 1 15,0 0 2-15,0 0-7 0,-1 0 1 16,-2 6 3-16,1 2-5 0,-2 3 2 16,-1 3 5-16,2 4-4 0,2 5 4 15,-2 4 2-15,3 5-5 0,0 6 1 0,3 1 6 16,0 2-5-16,-1 8 1 0,5 6 3 15,-2 0-6-15,0 4 3 0,1 3 5 16,0-5-8-16,-5-4 2 0,1-2 3 16,1 1-6-16,1-1 4 0,-2 5 4 15,2 0-8-15,0 3 3 0,1 2 5 16,-2 1-5-16,2-5 2 0,-2 2 3 16,4 6-7-16,-1 0 3 0,-1-1 5 0,0 5-9 15,3 0 3-15,-7 0 3 0,3-8-5 16,0 1 2-16,-1 2 4 0,1 1-7 15,-1-1 5-15,-3 6 3 0,0 1-7 16,-3-3 4-16,-3-6 2 0,-1 2-7 16,-2 1 4-16,2-3 4 0,-4 0-8 15,2 1 5-15,-1-5 1 0,-2-4-4 16,0-4 3-16,0-1 2 0,2-2-6 0,1-1 3 16,2 1 3-16,3 1-4 0,0-3 1 15,1-2 4-15,1-1-6 0,1-3 1 16,0 0 5-16,-1 3-6 0,2-4 2 15,2-5 3-15,-2 1-5 0,1-1 1 16,3-1 5-16,-2 5-7 0,4 1 3 16,0-3 4-16,0 1-5 0,0-7-1 15,0 0 5-15,2-2-7 0,1 0 4 0,0-2 2 16,2 1-6-16,-2-5 4 0,2-3 2 16,-2-6-19-16,2-6 8 0,1-8-138 15,10 0 77-15,1-11-93 0,-7-17-467 16</inkml:trace>
  <inkml:trace contextRef="#ctx0" brushRef="#br0" timeOffset="294629.599">9749 8501 30 0,'-5'-1'11'0,"-1"1"-9"0,3-2 8 16,-3 1-9-16,1 0-1 0,1 0 4 16,1-1-7-16,-4 0 3 0,2-1 2 15,-2 1-4-15,2-2 1 0,-1 1 4 16,-1-1-6-16,-2 2 2 0,0-1 5 16,0 2-6-16,-1 0 3 0,0 1 4 15,-3 0-6-15,1 1 3 0,-3 1 3 16,-2 2-6-16,0 0 2 0,-1 0 2 0,-1 1-5 15,1 0 3-15,-1-1 3 0,3 1-4 16,1 0 3-16,-1-2 2 0,-2 0-4 16,5 0 3-16,-2 0 3 0,-2-2-1 15,2 1 2-15,0-2 6 0,-3 1-5 16,0-1 2-16,1 0 5 0,-1 1-8 16,0-1 1-16,2 2-1 0,0-1-5 15,1 0 19-15,-1 0 4 0,-1 2-6 0,5-2 2 16,-4 2 3-16,-1-1-3 0,2 2 0 15,-1 1-13-15,-2-1-7 0,3 1 0 16,-1 1 5-16,1 0-7 0,2-1 0 16,-1 2 3-16,-2-2-7 0,1 0 1 15,2 0 4-15,-2-1-8 0,-2 0 6 16,1 1 4-16,2-1-7 0,-1 2 2 16,-3 3 6-16,0-1-7 0,-4 0 4 0,-3 1 2 15,0-1-6-15,-3-2 4 0,1 3 4 16,3 0-4-16,-2 1 1 0,2-1 5 15,0 2-7-15,1 0 3 0,1 0 3 16,3-1-7-16,0 0 3 0,2-1 2 16,1-1-6-16,2 0 3 0,0 1 3 15,0-3-7-15,0-1 3 0,0 2 3 0,-2-3-5 16,2-1 2-16,0 3 3 0,0-1-5 16,-1 0 4-16,4 1 4 0,-2 1-4 15,1 3 6-15,3-2 6 0,2 1-6 16,-1-1 2-16,3 2 4 0,0-2-8 15,2-1 1-15,0 1 1 0,2 0-8 16,0 1 2-16,2-3 2 0,-2 5-6 16,2 0 1-16,2 2 6 0,-1-1-8 0,1-1 2 15,-1 2 5-15,2-1-6 0,-1-3 1 16,-2 0 5-16,2 0-8 0,-1-1 3 16,1-1 6-16,-1 2-8 0,1 3 2 15,1 1 5-15,-2 0-6 0,1 1 2 16,1 3 6-16,0 1-8 0,0-3 5 15,1 5 5-15,0-5-5 0,4 2 5 16,1-3 5-16,1 0-6 0,1-2 3 0,1-3 3 16,-1 0-8-16,1-4 3 0,0 1 0 15,2 0-8-15,3-1 3 0,3-3 2 16,-1 0-6-16,5 0 2 0,-1-1 4 16,2 2-7-16,3 0 3 0,0-1 3 15,1 1-5-15,2-1 2 0,-1 2 3 16,1 0-7-16,-1 2 4 0,-1-2 3 15,-2 1-7-15,-1-1 3 0,-4-2 3 0,2 0-4 16,-1-2 1-16,0 3 4 0,0-3-6 16,-2 1 4-16,2-1 4 0,0 0-6 15,0-1 3-15,2 0 7 0,1-1-8 16,-1 0 2-16,5 0 5 0,1 0-8 16,3 0 2-16,1 1 3 0,1 0-8 15,-1 0 3-15,0-2 4 0,-3 0-7 16,-4-2 2-16,1 3 3 0,-2-2-6 0,-1 1 4 15,0-1 3-15,2-1-7 0,-2 1 4 16,-1-1 4-16,-3-1-7 0,0 2 3 16,-1 0 4-16,1 1-5 0,3 0 6 15,2-3 5-15,2 4-7 0,1-2 3 16,0 1 2-16,-2 2-5 0,0-1 0 16,-2 2 2-16,-1-3-10 0,-3-1 4 15,-1 2 3-15,1-2-6 0,-4 2 2 0,1 0 4 16,-2 1-6-16,-2-1 3 0,1 4 3 15,0-4-5-15,1 2 2 0,-1-2 4 16,1 0-6-16,0 1 2 0,-2-1 4 16,1-1-6-16,0 0 2 0,-3 2 3 15,2-2-5-15,-1 1 2 0,-1-2 3 16,0 0-5-16,1-1 2 0,-2 1 3 0,-2-1-5 16,1 0 3-16,2 1 3 0,-2-4-5 15,0-2 1-15,0 1 3 0,1 0-4 16,-4-1 0-16,1-1 4 0,1 2-6 15,-1-1 2-15,-1-2 4 0,2 2-5 16,1 0 2-16,-3-2 4 0,1 3-5 16,1 1 1-16,-1-1 5 0,-1 2-6 15,1-2 1-15,1-3 4 0,-1-2-4 16,0-3 0-16,1 0 5 0,-1 1-6 0,0-2 1 16,2-2 4-16,-1 2-6 0,0 0 2 15,-2-3 4-15,0 2-7 0,-2 0 3 16,-1 1 4-16,-2 4-7 0,-2 1 4 15,-2-3 3-15,-1 5-6 0,0-2 2 16,-5-3 4-16,0 1-7 0,-1 3 3 16,-3-3 3-16,-3-1-5 0,0 3 2 0,-1 0 4 15,-1 1-6-15,-1 0 3 0,-3 3 3 16,1-1-6-16,-4 2 3 0,1-2 3 16,1-1-7-16,-2 1 4 0,2 2 3 15,-1-1-6-15,-4 3 2 0,-1 1 3 16,1-2-5-16,-5 2 1 0,3 1 3 15,-2-1-5-15,1 1 2 0,-3 2 4 16,0-1-6-16,0 0 3 0,0 2 3 16,2-1-6-16,-1-1 2 0,3 0 3 0,-3 1-7 15,1-2 1-15,-1 1 5 0,3-2-9 16,-5 0 3-16,-2 1 1 0,0 0-8 16,-3 0 1-16,-1 2 2 0,2 1-7 15,2 1 3-15,2 1 4 0,-2 0-5 16,0 0 7-16,0 3 4 0,1 0-3 15,-2 1 1-15,1 2 6 0,2-1-7 0,-3 1 3 16,3 0 3-16,-1 1-7 0,-4-1 3 16,1-1 3-16,2 2-8 0,-1 2 1 15,4 0-6-15,5 3-25 0,0 3-2 16,1-1-1-16,1 2-29 0,0 2 0 16,-1 1 23-16,1-1 4 0,2 2-3 15,-1-1-5-15,1-3 34 0,-1 0 13 16,-1-3-29-16,3-1 5 0,0-4 228 0,-2 0-261 15,1 0 65-15,-3-1-3 0,2-1 2 16,-3 2-3-16,4-2-136 0,4-1 145 16,3 1-4-16,2-1-3 0,1 2-1 15,3-2-7-15,0 2 5 0,4-2-9 16,0 0-5-16</inkml:trace>
  <inkml:trace contextRef="#ctx0" brushRef="#br0" timeOffset="298395.2281">1317 8928 29 0,'-1'0'7'0,"1"1"-12"15,-1 1 8-15,-2 2-6 0,0 0 3 16,1 1 1-16,-2 3 15 0,-1 2 18 16,-2 3 2-16,1 1 9 0,-2 2 7 15,-1-1-2-15,0 0 3 0,0 0-4 16,1 4-13-16,-2 6-6 0,1 7 1 15,0 4-8-15,3 3 0 0,-3 2 2 16,-2-4-7-16,2 0 4 0,0-1 7 0,-2-2-3 16,2 0 4-16,2-2 4 0,-2-2-8 15,3-6-1-15,-1-3 1 0,3-7-10 16,3 0-2-16,1-1 0 0,1 0-8 16,3-1 0-16,1-2 3 0,1 0-7 15,0-3 2-15,2-2 4 0,0-3-7 16,1 0 3-16,2-2 4 0,2-3-5 15,1-1 1-15,0-2 3 0,2-2-6 0,-1 0 3 16,-1-2 1-16,1-2-6 0,0 2 0 16,-1 1-8-16,2 0-25 0,-1 3 17 15,-1-3-110-15,1 1 49 0,-3-6-69 16,-3 0-326-16</inkml:trace>
  <inkml:trace contextRef="#ctx0" brushRef="#br0" timeOffset="298700.268">1202 9344 442 0,'-6'-1'85'0,"-2"-2"-38"15,8 0 48-15,0 1-91 0,7-1-6 16,2-1 3-16,4-1 2 0,2-1-9 16,2-1 2-16,-3 4 6 0,2-3-6 15,-2 5 3-15,-1-3 3 0,3 0-4 16,1 2 2-16,1 0 3 0,0 0-4 0,0 2 1 16,-1-3 4-16,-2 3-5 0,0 0 0 15,1-1 5-15,0-3-7 0,-3 2 4 16,0-5-20-16,-2 2-63 0,-3-7-12 15,-4-2 15-15,-4-6-103 0,-1-10-30 16</inkml:trace>
  <inkml:trace contextRef="#ctx0" brushRef="#br0" timeOffset="298914.0437">1294 8925 582 0,'-17'4'198'0,"2"-4"-102"16,7 0 58-16,8 1-91 0,0 2-74 15,6-1-5-15,7-2-12 0,5 0-27 16,4 0-22-16,4-1-12 0,-1-2-22 16,-2 2-25-16,-3 0-1 0,-2 1-15 15,-2 0-3-15,-2 1 29 0</inkml:trace>
  <inkml:trace contextRef="#ctx0" brushRef="#br0" timeOffset="299251.3234">1775 8817 557 0,'-13'1'145'16,"3"3"-69"-16,3-1 62 0,5 0-109 15,2 5-20-15,3 5 0 0,1 5-3 16,4 1-9-16,1 5 4 0,0 4 1 16,-1 0-5-16,-2 1 3 0,-2 4 1 15,0 8-4-15,-3 6 4 0,-1 3 2 0,-2 4-5 16,-2-1 4-16,-3-8 3 0,1-7-6 15,-2-9 3-15,0-2 3 0,2-5-6 16,-2-3 3-16,2 0 4 0,2-5-10 16,1-5-14-16,3-2-36 0,0-4-85 15,4-3-1-15,3-1-6 0,3-4-136 16,3-3 79-16</inkml:trace>
  <inkml:trace contextRef="#ctx0" brushRef="#br0" timeOffset="300760.1543">1981 9288 466 0,'-3'2'109'0,"3"-2"-60"0,0 2 61 16,3 0-101-16,2 0 0 0,3-2 3 15,2 0-11-15,2-1 3 0,1-2 1 16,0 1-4-16,-2-5 2 0,-1 2 2 15,1-1-6-15,-4-1 2 0,0 0 5 16,-2-1-6-16,-2-1 3 0,-2-2 4 16,-2 1-6-16,1-1 3 0,-4-4 5 15,-3 1-6-15,-2 0 4 0,-2 0 4 0,-3 1-6 16,-3 3 1-16,0 1 6 0,0 4-6 16,-1 3 2-16,0 2 3 0,4 2-5 15,0 5 2-15,1 6 5 0,3 6-7 16,2 7 4-16,3 5 1 0,3 4-3 15,2 1 6-15,6 1 4 0,1 2-7 16,5 0 4-16,5-2 3 0,-1 1-7 16,2-6 0-16,3-9-1 0,0 0-8 0,1-6 0 15,1-2 3-15,-1 1-7 0,-2-5 4 16,-2-3 2-16,-2-5-5 0,-5-3 3 16,-1-4 6-16,1-6-7 0,-2-3 3 15,-2-3 2-15,0-1-4 0,-2-1 1 16,-1-1 2-16,0-4-6 0,0-5 1 15,-1-5 3-15,1 0-6 0,-2-1 1 16,-1 3 5-16,3 6-6 0,1 5 1 0,1 6 6 16,0 5-8-16,2 8 2 0,-2 1 2 15,-2 4-5-15,2 1 2 0,4 5 3 16,-1 4-6-16,-2 2 7 0,2 3 4 16,0 0-6-16,-1 1 1 0,-3-1 6 15,2-3-7-15,-2-1 3 0,-1-3 2 16,-3-3-5-16,2-2 2 0,-2-2 5 15,-1-1-7-15,1-1 2 0,0-3 4 0,-1 0-4 16,2-1 3-16,0-2 6 0,3-3-5 16,-1-5 2-16,3-3 2 0,0-3-6 15,2-3 1-15,0-1 2 0,2 1-9 16,0 1 3-16,1 3 3 0,-2 3-5 16,-1 4 2-16,0 2 2 0,-1 1-5 15,-1 5 0-15,-1 1 4 0,2 2-6 16,-1 3 2-16,1 7 5 0,0 3-6 0,0 3 5 15,-2 1 5-15,-1-3-5 0,-1-2 4 16,0 1 4-16,0-5-6 0,0-1 1 16,1 0 3-16,1-3-7 0,-1 0 2 15,2-1 3-15,1-1-7 0,-1-3 3 16,0 0 3-16,3-1-6 0,0-1 4 16,1 0 3-16,-1-5-6 0,2 0 1 0,-1-2 6 15,1 1-6-15,1-4 2 0,0 1 2 16,2 0-4-16,-1-5 0 0,0 1 4 15,-2 0-7-15,1-1 3 0,-1-2 2 16,-1 1-5-16,1 1 2 0,-1-3 3 16,-2 0-5-16,-1 1 1 0,-1 2 4 15,-5 0-5-15,1 5 4 0,-2 2 1 16,-1 3-4-16,1 4 2 0,-1 0 5 16,2 1-7-16,-2 0 1 0,-2 1 2 0,1 0-5 15,0 1 1-15,-3 3 5 0,-1 2-6 16,-3 1 2-16,2 1 4 0,-2 4-6 15,1 0 4-15,1-1 3 0,2 0-6 16,0 5 2-16,0-4 4 0,2 3-6 16,-2 0 4-16,1 5 1 0,2 0-4 15,1 0 3-15,1 1 2 0,2 0-4 16,1-4 1-16,3-2 3 0,4-2-4 0,2-2 3 16,0-5 2-16,3-2-5 0,1-1 2 15,-2-2 3-15,1-2-6 0,1 0 5 16,-3-3 1-16,-3-1-5 0,4 0 3 15,-4 0 3-15,1-1-6 0,-2 0 3 16,2 0 2-16,-3 0-6 0,-1 0 3 16,-2 1 2-16,2 1-6 0,-2 1 4 15,2 2 2-15,0 0-7 0,-1 0 4 0,0 2 3 16,-1 2-7-16,1 0 5 0,-1 1 1 16,2 0-5-16,-2-1 4 0,1 1 2 15,-2-2-6-15,0 1 3 0,0-2 3 16,-1 2-6-16,1-3 4 0,-1 1 2 15,1-2-5-15,0 0 3 0,2-2 1 16,2-3-4-16,0-2 2 0,0-5 0 0,3-2-9 16,2-4-1-16,-1-2-2 0,-2-4-8 15,2-4-3-15,-4-1 2 0,-1-3-6 16,-2-8 4-16,-1-8 7 0,-2-2-3 16,-2-1 7-16,-1-4 7 0,-2 1-4 15,0 7 5-15,0 0 4 0,2 2-2 16,0 8 6-16,2 8 8 0,5 9 1 15,-3 7 7-15,1 8 3 0,-3 3-5 0,0 2-1 16,0 8 3-16,1 5-11 0,-2 6 1 16,2 10 1-16,-1 4-4 0,-2 7 4 15,2 4 5-15,-2 2-8 0,0 7 4 16,-2 7-2-16,2-2-7 0,-2-2 2 16,2 0 2-16,-4-10-7 0,0-5 2 15,0-6 1-15,-1-3-6 0,0-5 4 0,1-3 2 16,1-8-6-16,2-5 2 0,-1-4 3 15,-1-4-4-15,-1-3-1 0,0-4-8 16,2-4-21-16,-6-5-17 0,2-2-18 16,-2-7-36-16,-1-4 3 0,-2 1-73 15,4-3 16-15,-4-1-32 0,4 4-169 16</inkml:trace>
  <inkml:trace contextRef="#ctx0" brushRef="#br0" timeOffset="300886.6337">3162 9218 95 0,'5'-2'111'0,"2"2"-12"16,1 0-6-16,1 3 7 0,0-1-21 15,1 2-9-15,1-1-6 0,3 1-17 16,-1-2-8-16,2 1-6 0,5 0-18 16,0-2-5-16,2-1 0 0,0 0-20 15,3-3-32-15,0-1-69 0,4-3-15 16,-2-2 12-16,4-4-138 0,-3-1 42 0</inkml:trace>
  <inkml:trace contextRef="#ctx0" brushRef="#br0" timeOffset="301944.1057">4093 8951 114 0,'-4'-5'90'15,"-1"0"10"-15,1 1-2 0,2 0-10 16,-1 1-8-16,2 1 3 0,0 2-19 16,1-2-13-16,0 2-6 0,0 0-18 15,0 2-8-15,1-1-4 0,0 4-10 16,1 4-3-16,0 8 3 0,1 3-7 16,-1 4 2-16,3 8 9 0,1 10-5 15,-1 7 4-15,-1 7 6 0,-2 6-5 0,-2 0 4 16,0-8 8-16,-2-5-5 0,-2-6 4 15,-1-5 4-15,1-5-3 0,0-2 0 16,1-1 2-16,3-2-8 0,-1-1-2 16,0-2 0-16,-1-8-9 0,1-5-1 15,0-4 2-15,1-1-5 0,-1-7 4 16,-1 0 9-16,1-3-5 0,-3-10 1 0,2-4 3 16,-4-7-4-16,0-7 1 0,0 0-1 15,-1-4-9-15,1-2 1 0,2-6 3 16,0-2-5-16,1-5 1 0,-1-5 4 15,3-3-6-15,1-3 1 0,1 3 4 16,3 1-5-16,4 3 1 0,4 6 3 16,3 7-6-16,1 3 4 0,-2 1 3 15,5 10-6-15,-2 6 3 0,1 5 3 0,-1 6-5 16,2 5 2-16,-4 5 2 0,2 0-6 16,3 5 2-16,-2 1 3 0,1 4-4 15,-1 3 1-15,-1 3 4 0,-4 3-6 16,-1 3 5-16,-2 4 2 0,-4 4-5 15,-2-1 1-15,-4 0 4 0,-3-1-4 16,-3 0 3-16,-10 3 1 0,1 3-5 16,-4 3 4-16,-3 3 3 0,-2-1-7 0,1-5 4 15,0-3 3-15,0-2-6 0,1-5 2 16,1-1 4-16,3-3-7 0,1-3 4 16,5-3 0-16,1-1-4 0,4-4-3 15,1-2-8-15,6-3-23 0,0-3-25 16,3-1 133-16,6-5-241 0,3-4 93 15,6-2-2-15,1-2-726 0</inkml:trace>
  <inkml:trace contextRef="#ctx0" brushRef="#br0" timeOffset="302326.5313">4453 9236 490 0,'-14'6'109'16,"3"2"-64"-16,5 3 67 0,1 1-108 15,2-2-3-15,3 2 4 0,-1 0-9 16,0-2 3-16,-2 3 4 0,1 1-6 16,-1 1 7-16,-4 2 11 0,1 2 1 15,0 3 11-15,0 3 10 0,1-1-1 16,1 1 2-16,4-2 3 0,-3-5-9 0,3-1-6 15,0 2-2-15,1-2-14 0,1 1-2 16,4 0 3-16,-1-3-7 0,0-3-1 16,1-2 3-16,-1-3-5 0,3-3 2 15,1-4 3-15,3 0-6 0,-1-3 3 16,4-1 3-16,-1-5-6 0,1-2 2 16,2-2 3-16,1-5-11 0,0 0-9 15,0 1-9-15,1 1-21 0,-3-2-26 0,1 3-51 16,-4-4-41-16,-4-5 17 0,-3-1-90 15,-5-1-61-15</inkml:trace>
  <inkml:trace contextRef="#ctx0" brushRef="#br0" timeOffset="302476.313">4298 9433 202 0,'-19'15'154'0,"6"-3"-71"15,8 0 8-15,5-5-1 0,0-2-96 16,8-3-17-16,5-2-60 0,3-2 27 16,5-5-70-16,1-1-200 0</inkml:trace>
  <inkml:trace contextRef="#ctx0" brushRef="#br0" timeOffset="302843.3521">4695 9310 185 0,'0'6'112'15,"0"0"-27"-15,-1 4 5 0,1 4-19 16,0 3-27-16,0 3-5 0,0 0-1 16,0 5-12-16,0-1-1 0,0 1 4 15,0-2-8-15,0-4 2 0,0-3 2 16,0-1-8-16,0-1-1 0,0-3 1 15,0 0-9-15,0-2 0 0,0-2 4 16,0-6 2-16,0-1 19 0,0 0 5 0,-3-8-4 16,2-3 3-16,0-1 2 0,-2-1-8 15,2-6-6-15,0 3-15 0,-2-2-11 16,0-5 3-16,3-3 1 0,2 2-4 16,0-1 1-16,0 3 3 0,5 4-7 15,2 2 3-15,2 3 4 0,2 2-5 16,2 5-2-16,1 0-10 0,2 2-29 15,2 1 4-15,3 2-124 0,4 0 54 0,-3-2-95 16,-2 0-374-16</inkml:trace>
  <inkml:trace contextRef="#ctx0" brushRef="#br0" timeOffset="303081.4319">5123 9412 384 0,'0'0'82'16,"1"-1"-39"-16,6-4 42 0,3-2-77 16,2-2-14-16,2 2 3 0,0-4 0 15,-2 1-6-15,-1 1 2 0,1 1 4 0,-2-2-3 16,2 3 0-16,-1 0-9 0,1 2-49 15,-3-2-16-15,1 5 14 0,-1-1-75 16,-2 2-52-16</inkml:trace>
  <inkml:trace contextRef="#ctx0" brushRef="#br0" timeOffset="303259.9921">5106 9518 426 0,'-1'1'165'0,"1"0"-85"0,3-2 42 15,4-1-83-15,10-4-13 0,4 0-143 16,6-6 64-16,2 1-58 0,0-5-466 0</inkml:trace>
  <inkml:trace contextRef="#ctx0" brushRef="#br0" timeOffset="304025.8147">5842 9041 243 0,'0'0'91'0,"-1"0"-43"0,2 0 21 16,-1 0-50-16,2 0 0 0,-2 0-13 0,0 3-1 15,-2-1 15-15,1 6 4 0,0 5 10 16,-2 4 12-16,-2 7-1 0,1 8 9 16,-2 2 2-16,1 2-15 0,-2 1-4 15,2-1 0-15,1 0-14 0,-2-1 1 16,2 1-2-16,-1-2-8 0,-1-2 0 15,1-5 1-15,1-2-7 0,-1-6 3 0,0-6 2 16,1 0-6-16,0-2 0 0,2 0 1 16,-1-2-6-16,1-3 2 0,0-2 1 15,2-3-5-15,0-1 6 0,2 0 6 16,1-5-6-16,3-3 0 0,3-2 4 16,1 0-5-16,5-4 0 0,1-1-2 15,1 2-6-15,1-2 2 0,1-2 5 16,-1 1-6-16,-1 1 0 0,1 4 5 0,-1 2-6 15,-2 2 3-15,-1 5 2 0,0 2-5 16,-2 0 0-16,-2 4 5 0,3 2-5 16,-4 3 1-16,0 1 4 0,0 3-5 15,2-2 3-15,-4 0 5 0,2-1-5 16,-1 1 2-16,2-4 4 0,2 0-6 16,-3-3 2-16,0 0 3 0,5 0-5 15,-2-3 1-15,-1-1 1 0,2 0-3 0,2-3 3 16,-4 2 2-16,1-4-6 15,-2-2 3-15,2 1 4 0,-3-4-4 0,0-3 0 16,-2-1 4-16,2-2-5 0,-3-3 1 16,0-3 3-16,0 0-6 0,1-1 2 15,-3 1 4-15,0 0-7 0,-4 4 3 16,0 2 4-16,0 2-6 0,-2 5 1 16,0 7-1-16,-1 2-6 0,-1 0 3 0,-1 9 3 15,-3 0-6-15,-3 6 1 0,-1 4 7 16,1 5-3-16,-2 0 3 0,2 6 5 15,2-3-7-15,4-1 3 0,1-2 5 16,4-2-8-16,2-5 3 0,2-6 2 16,2-2-7-16,2-1 1 0,2-4-7 15,3-3-24-15,1-1-19 0,3 0 77 16,0-2-187-16,2-2 74 0,0-5-31 0,1 0-561 16</inkml:trace>
  <inkml:trace contextRef="#ctx0" brushRef="#br0" timeOffset="304442.4653">6612 9180 502 0,'-12'4'158'0,"2"4"-74"16,-2 2 56-16,-1 4-106 0,0-1-9 15,6 5-4-15,-6-2-21 0,4-3 1 16,-2-1 2-16,5 5-5 0,-4-3 3 15,2 6 3-15,0 2-6 0,1 1 3 16,-1-1 4-16,3 2-6 0,3-3 3 16,1-3 3-16,1-5-8 0,1-4 5 0,3-4 2 15,4-4-3-15,1-1 3 0,1-2 3 16,4-7-6-16,3-3 3 0,0-3 4 16,4-5-6-16,-2-3 1 0,0 1 2 15,-3-5-6-15,-1 3 3 0,-5-2 4 16,0 1-8-16,-4-2 3 0,-2 2 4 15,-2-5-5-15,0 4-1 0,-1 3 5 0,0 9-5 16,-1 5 4-16,2 9 1 0,-2 0-7 16,1 6 2-16,0 6 5 0,2 8-5 15,-1 4-1-15,3 5 4 0,3 0-3 16,-1-1 2-16,-1-2 4 0,2-1-5 16,-2-1-6-16,1-4-8 0,0 0-27 15,2-4-27-15,0-1-59 0,0-3-25 16,1-1-1-16,0-6-94 0,0-3 12 15</inkml:trace>
  <inkml:trace contextRef="#ctx0" brushRef="#br0" timeOffset="304894.8063">7063 9105 560 0,'-5'-6'166'0,"-2"0"-68"16,3 2 54-16,0 0-115 0,-1 1-6 16,0 1-8-16,-1-1-21 0,-2 1 0 15,-4 2-5-15,-2 1 1 0,-3 1 1 16,1 6-5-16,-2 4 3 0,1 8 5 16,1 6-6-16,2 9 3 0,3 1 4 0,2 4-5 15,2 0 1-15,5 4 4 0,2-4-6 16,2 0 3-16,3-3 2 0,3-5-4 15,1-10 2-15,3-5 4 0,1-11-5 16,1-3 3-16,3-3 2 0,3-5-6 16,1-8 1-16,-1-9 0 0,0-12-8 15,-2-7 0-15,-3-6 4 0,-1-6-6 16,-6-7 3-16,-5-3 5 0,-3 3-1 0,-3-5 8 16,-5 0 10-16,-3 0-7 0,-5 5 4 15,1-5 3-15,2 3-3 0,-1 3 4 16,5 9 6-16,4 6-1 0,2 13 10 15,2 14 5-15,1 15-10 0,1 2 0 16,3 10 1-16,2 17-13 0,5 13-6 16,3 14-5-16,1 17-7 0,5 6 6 0,-1 11 2 15,2 15-16-15,1 7-24 0,1-2 312 16,-1-4-460-16,-3-12 202 0,7-18 46 16,-7-7-1471-16</inkml:trace>
  <inkml:trace contextRef="#ctx0" brushRef="#br0" timeOffset="306092.149">1178 10286 412 0,'-6'-15'86'0,"2"-1"-45"16,4 1 46-16,2 0-96 0,2 3 0 16,1-1-7-16,-1 1 1 0,0 3 3 15,-1 3-4-15,-3 0 16 0,0 4 21 0,-2 2 7 16,0 2 7-16,0 4 5 0,1 7-3 16,2 6 3-16,-1 11-4 0,2 3-11 15,0 6-5-15,0 3 2 0,0 3-7 16,-1 0 0-16,1 1 2 0,0-7-10 15,1-5 1-15,1-6 4 0,2-4-8 16,-1-5 2-16,3-2 4 0,0-4-6 16,1-4 2-16,0-6 4 0,2-3-6 15,1-2 2-15,2-6 5 0,0-6-7 0,3-5 0 16,4-2 6-16,-2-2-8 0,0-7 1 16,0-2 2-16,-4-2-6 0,-3-3 3 15,-3-2 3-15,-2 6-8 0,-2 2 4 16,2 0 2-16,-2 3-5 0,0 4 3 15,-1 5 2-15,0 4-6 0,0 9 2 0,1 6 2 16,1 3-4-16,3 9 5 0,0 7 3 16,6 5-3-16,-2 6 3 0,-1 4 5 15,3-1-6-15,-1 6 2 0,-3-1 2 16,2 0-7-16,3-7 0 0,-2-5 3 16,1-8-5-16,0-6 3 0,-1-2 1 15,-1-3-6-15,-3-3 3 0,3-1 6 16,-3-3-6-16,-2-3 1 0,1-2 4 0,1-3-5 15,-1-3 2-15,2-4 3 0,0-3-7 16,1-6 1-16,-2-6 4 0,-1-3-9 16,0-3 4-16,-2-2 3 0,-4 1-8 15,-3-4 2-15,0-4 4 0,0-1-7 16,-2 1 2-16,1 3 2 0,1 8-5 16,1 11 4-16,1 5 2 0,2 8-4 15,0 3 3-15,1 6 1 0,0 1-5 0,3 5-1 16,0 4 3-16,2 8-11 0,3 7-10 15,4 6 148-15,1 4-264 0,1 3 128 16,3-2-7-16,-3-6-870 0</inkml:trace>
  <inkml:trace contextRef="#ctx0" brushRef="#br0" timeOffset="306558.8845">2128 10126 754 0,'-4'12'154'15,"-2"-1"-85"-15,6 6 96 0,2 1-159 16,10 4-26-16,6-1-15 0,1-2-13 0,-1 0-13 16,-2-3-2-16,-5-3 1 0,-2 1-2 15,-4-1 17-15,-3 0 23 0,-2 1 11 16,0 3 12-16,-3-4 8 0,-1 1-3 15,0-1 3-15,3-4 5 0,1 0-8 16,0-4 1-16,0-5 5 0,3 0-8 16,1-3 2-16,2-2 1 0,2-5-8 15,-1-4 2-15,2-2 2 0,-1-1-7 0,-1 1 2 16,-1 0 3-16,2 2-4 0,-2-1 3 16,3 4 6-16,-1 2-5 0,-2 0 2 15,2 5 1-15,1 4-5 0,-1 0 3 16,2 3 5-16,1 6-5 0,0 4 2 15,-2 4 6-15,0 1-3 0,-2 1 6 16,-1 2 7-16,-2 3-5 0,0-2 4 0,1 2 6 16,-1 2-4-16,1-3-2 0,1-2 2 15,0 0-10-15,0-7-1 0,-1-3 3 16,2-2-10-16,-1-1 0 16,1-4 2-16,0 0-23 0,1-4-13 0,0 0-15 15,-1-1 25-15,2-3-111 0,-1-3 32 16,-1-2-15-16,-2-2-348 0</inkml:trace>
  <inkml:trace contextRef="#ctx0" brushRef="#br0" timeOffset="306762.2443">2620 10280 714 0,'-5'1'175'16,"-8"1"-72"-16,5 1 78 0,5 2-152 0,3 3-7 15,1 1 0-15,1 4-29 0,4 0-12 16,0 4-9-16,-1-3-18 0,-2 0-12 16,-1 3-9-16,-2-1-15 0,0-3-4 15,-2 1-4-15,0-1-5 0,1-4-40 16,0-5 24-16,0-3-19 0,-1-1-162 16</inkml:trace>
  <inkml:trace contextRef="#ctx0" brushRef="#br0" timeOffset="306961.6371">2583 9857 731 0,'-4'1'161'16,"-1"0"-74"-16,5 3 82 0,1 7-149 0,6 0-10 15,3 3 1-15,3-1-11 0,3 0-19 16,1-3-15-16,0 0-22 0,1 0-44 15,-1 0-39-15,-4 2-30 0,0-2-9 16,-6 0-75-16,-4 1 12 0</inkml:trace>
  <inkml:trace contextRef="#ctx0" brushRef="#br0" timeOffset="307159.5404">2819 10260 167 0,'11'23'90'0,"1"1"3"0,-1-1 1 16,1-1-21-16,-2-2-11 0,1 1-3 15,-1 1-17-15,0 0-14 0,1-3-7 16,-2 1-4-16,0-1-12 0,0-5 0 16,-2-4 3-16,1-2-8 0,1-3 3 15,0-3 4-15,2-2-7 0,-1 0-1 0,0-4-7 16,2-2-23-16,-2-3-14 0,0-1-58 16,3 0-11-16,-4 0-3 0,-1-1-71 15,-3 3 21-15</inkml:trace>
  <inkml:trace contextRef="#ctx0" brushRef="#br0" timeOffset="307659.508">3076 10473 97 0,'9'-14'92'16,"0"1"-14"-16,2 1-5 0,2 1-10 15,0-2-14-15,-1 1-14 0,1 1-10 16,0-2-5-16,-2 1-9 0,-1 3 1 0,-1 0 5 15,-1 3 2-15,-3 0 6 0,-3 0 10 16,0 0 1-16,-2-1 6 0,0 2 6 16,-4-1-7-16,-1-1-2 0,-3 1-2 15,-1 0-9-15,-4 1-6 0,0 3-3 16,0 2-10-16,0 2-1 0,0 3 3 16,3 2-8-16,1 2 3 0,0 1 4 15,0 1 2-15,3 1 3 0,0 5 8 0,3 0-6 16,3 4 5-16,0 1 2 0,2-2-7 15,3 2-2-15,3-1 0 0,2-1-9 16,3-3 0-16,1-2 0 0,2-3-4 16,6-4 1-16,0-2 2 0,5-2-6 15,1-4-6-15,2-1-10 0,-3-2-22 16,1-6 9-16,-3-4-140 0,2-3 60 16,0-2-76-16,1-3-452 0</inkml:trace>
  <inkml:trace contextRef="#ctx0" brushRef="#br0" timeOffset="308275.0436">4166 9941 319 0,'-19'-6'79'16,"7"1"-30"-16,0 1 32 0,3 1-67 15,1 0 1-15,2-1-5 0,-1 0-5 16,-2-1 0-16,0 1 7 0,-1-1 16 0,0 1 15 16,-2 4 5-16,-1 0 10 0,0 3 8 15,-1 2-2-15,-1 5-6 0,0 3-9 16,0 5-16-16,2 7-5 0,0 0-2 16,4 4-8-16,1 6 1 0,3 6 5 15,0 4-4-15,1 9 4 0,2 0 0 16,-1 4-7-16,2-4 0 0,1-1-1 0,0-6-10 15,1-4 0-15,3-8 0 0,5-3-7 16,0-4 1-16,3-1 4 0,3-3-8 16,1 1 0-16,-2-4-5 0,4-2-20 15,-1-5-16-15,1-5-23 0,2-8-61 16,2-1-53-16,-3-8 17 0,5-8-88 16,-2-9-149-16</inkml:trace>
  <inkml:trace contextRef="#ctx0" brushRef="#br0" timeOffset="308808.2435">4543 10242 564 0,'-10'3'173'0,"1"-2"-87"0,4-1 65 15,5 1-109-15,0 5-35 0,4 3-1 16,1-2-12-16,-1 4-2 0,-2 0 2 15,-1 2-6-15,-1 3 4 0,0 5 8 16,-6 7-3-16,-2 2 7 0,0 7 3 16,2 1-3-16,0-2 5 0,3-2 4 15,3-2-5-15,1-4 1 0,1-4 3 16,-1-1-8-16,1-3 2 0,1-4 1 0,-3-5-7 16,1-4 2-16,-1-4 5 0,2-3-4 15,-4-4 5-15,1-4 1 0,-3-5-5 16,2-5 3-16,-2-5 3 0,0 0-8 15,-1-2 0-15,2-2 1 0,-1-4-4 16,0-4 0-16,-1-3 6 0,0-5-7 16,0-1 1-16,1-1 5 0,3-4-8 15,3-2 0-15,2 2 4 0,4 4-7 0,4 8 3 16,4 10 2-16,4 12-6 0,-1 6 4 16,3 5 4-16,1 4-6 0,0 3 5 15,3 2 1-15,1 3-4 0,-2 3 3 16,0 2 3-16,0 2-4 0,-7 2 1 15,0 4 3-15,-3 2-5 0,-3 0 1 16,-6 2 4-16,-4 1-7 0,-2-2 2 16,-4-1 5-16,-8-3-9 0,-3-1 5 0,-3-1 3 15,-2-3-10-15,0 0 4 0,-2-1 3 16,0-4-7-16,3-2 2 0,1-4-8 16,0-4-21-16,3 1-19 0,5-2 86 15,2-2-181-15,6-3 71 0,2 0-23 16,5 1-529-16</inkml:trace>
  <inkml:trace contextRef="#ctx0" brushRef="#br0" timeOffset="309176.2745">4908 10247 417 0,'-3'2'95'0,"1"-2"-58"0,2 0 43 15,0 1-81-15,1-1-15 0,0 1 0 16,2 1 7-16,-2 0 6 0,0 1 26 16,-2 3 29-16,1 3 7 0,0 3 10 15,-2 2 11-15,2 4-6 0,0 3-5 16,0 2-12-16,2 3-23 0,2-1-11 0,0 5-4 15,1 1-11-15,1-4 1 0,1-3-1 16,1-3-8-16,-3-5 1 0,1-6 4 16,-4-2-5-16,0-1 1 0,1-1 2 15,2-3-5-15,0 0 3 0,0-3 4 16,3 0-4-16,0-4 0 0,-1 0-7 16,4-2-19-16,2-3-15 0,1-2-23 15,0-3-18-15,-1-4-89 0,-4-4 27 0,-3-1-56 16,-3-1-258-16</inkml:trace>
  <inkml:trace contextRef="#ctx0" brushRef="#br0" timeOffset="309341.4424">4823 10438 412 0,'-17'7'151'15,"3"-4"-60"-15,6 3 35 0,4-4-80 16,4-1-29-16,2-1-29 0,7-1-33 15,2-3-22-15,6-2-54 0,4 1-6 16,-2-4-20-16,2 1-31 0,0 0 32 16</inkml:trace>
  <inkml:trace contextRef="#ctx0" brushRef="#br0" timeOffset="309691.1218">5159 10255 212 0,'3'-4'138'15,"-3"0"-32"-15,1 4 0 0,0 3-22 16,1 6-24-16,0 3-6 0,2 3-9 16,0 6-12-16,0-2-2 0,-2-1 5 0,1 4-9 15,-2-3-5-15,1 1 0 0,-1-1-10 16,0 0 0-16,2-2 1 0,-2-3-8 16,0-2-1-16,1-4 2 0,-1-3-4 15,0-4 0-15,0-1 7 0,-1-4 1 16,2-4 4-16,-1-3 7 0,-1-6-2 15,0-2 0-15,-3-4 6 0,2-3-10 16,-3 3-3-16,0-3 0 0,-2-1-8 0,2-2 0 16,0 0 2-16,3 0-8 0,1 2 2 15,3 7 1-15,2 4-3 0,0 10 0 16,3 2 1-16,1 4-4 0,1 2 1 16,3 4 4-16,1 0-9 0,1 4-10 15,1 3-13-15,2 3 311 0,-1 0-447 16,-1 0 192-16,-3-4 81 0,-4-11-1472 15</inkml:trace>
  <inkml:trace contextRef="#ctx0" brushRef="#br0" timeOffset="310061.6339">5606 9996 515 0,'-11'4'232'15,"-2"0"-102"-15,4 0 41 0,5 1-78 16,1 1-63-16,2-1-14 0,0 3-13 16,1-1-9-16,1 0-7 0,0 4 2 15,2 2 3-15,-2 3-5 0,3 5 4 16,-1 5 7-16,1 5-5 0,-2 1 2 0,2-1-2 16,1-2-13-16,2 0-9 0,-1-7-17 15,2-4-34-15,2-2-35 0,0-3-41 16,0-4 6-16,1-2-76 0,-1-1-61 15</inkml:trace>
  <inkml:trace contextRef="#ctx0" brushRef="#br0" timeOffset="310298.7214">5699 10577 472 0,'-6'3'234'16,"-1"-3"-112"-16,3-1 43 0,3 2-70 16,1-1-79-16,1 0-9 0,2 1-10 0,0-1-10 15,-1 3 4-15,-1 1-5 0,2 1 4 16,-3 1 9-16,1 5-2 0,-1-2 4 16,2 1 1-16,-1-1-23 0,2-3-33 15,0-3-96-15,1-3 59 0,4-1-121 16,2-7-321-16</inkml:trace>
  <inkml:trace contextRef="#ctx0" brushRef="#br0" timeOffset="311191.0316">6016 10296 230 0,'-1'-3'128'0,"0"0"-36"16,-1-1 11-16,1 1-40 0,1 1-13 0,0 1-16 16,-1 1-3-16,1-2-2 0,0 2-8 15,0 0 4-15,-1 2 8 0,1 0-8 16,0-1 2-16,-2 5-1 0,4-1-11 15,-2 1-1-15,0 5-1 0,1 0-12 16,0 3 3-16,2 3 1 0,1 1-7 16,-1 4 4-16,1 0 2 0,0-1-6 15,-3 0 3-15,2-1 2 0,0-2-5 16,-5-4 4-16,4-1 2 0,-4-4-3 0,1-1 1 16,4-4 5-16,-2-3-5 0,-4-1 11 15,6 0 6-15,-3-5-6 0,2-4 1 16,1-2 5-16,-3-5-8 0,0-4 3 15,3-2-6-15,-2 2-6 0,0-3 0 16,-2 1 4-16,1 0-6 0,1 4 3 16,0-2 1-16,1 5-5 0,3 2 0 0,1 4 5 15,0 3-5-15,-1 4-1 0,-1 2 4 16,-1 3-6-16,4-2 2 0,-1 6 3 16,3-1-5-16,0 3 1 0,2 1 6 15,-4 2-7-15,1-2 3 0,-1 2 5 16,-1-3-5-16,-3 1-1 0,2-1 6 15,0 1-6-15,0 1 3 0,-1 2 3 16,1-3-6-16,-1 3 2 0,-1-2 4 0,-1 0-7 16,3 0 4-16,-1 0 3 0,0-4-9 15,0 1 3-15,-2 0 2 0,1-3-6 16,1 0 3-16,0-2 1 0,1-3-11 16,3 0-4-16,1-3-15 0,1-5-34 15,3-1-89-15,4-2 45 0,-2-2-89 16,-1 0-309-16</inkml:trace>
  <inkml:trace contextRef="#ctx0" brushRef="#br0" timeOffset="311808.5439">6406 10286 200 0,'-6'-1'129'15,"1"-2"-65"-15,3 1 17 0,-1 0-17 16,3 2-58-16,0 2 2 0,0-1-2 0,0-2 2 16,0 3 13-16,0 1 4 0,1 1 13 15,-1 0 8-15,0 1-2 0,3 1 4 16,1 3 2-16,0 1-14 0,3 6-8 15,1 1-4-15,2 2-10 0,2 0-3 16,-2 1 1-16,2-2-11 0,-2-4 1 16,2-1 4-16,-4-3-6 0,1-5 1 15,-2-2 5-15,1-3-6 0,-2 0 4 16,4-4 4-16,-3-4-7 0,1-2 2 0,-2-3 3 16,1-2-6-16,-2-2 2 0,-2 0 2 15,-2-1-5-15,-1 0 2 0,-1 4 3 16,-2 1-6-16,0 1 3 0,2 6 4 15,0 3 0-15,1 2 3 0,1 1 1 16,0 3-3-16,1 0 3 0,0 5 4 16,3 4-4-16,1 2-2 0,0 5 2 0,2 1-2 15,2 2 2-15,0-2 2 0,1 1-9 16,-1-3 3-16,-1-3 2 0,-2-4-7 16,0-2 3-16,0-4 2 0,2-5-18 15,0 0-13-15,2-3 75 0,0-5-214 16,2-3 105-16,1-5-62 0,2-2-680 15</inkml:trace>
  <inkml:trace contextRef="#ctx0" brushRef="#br0" timeOffset="312174.0964">6890 9950 565 0,'-8'-8'138'0,"3"0"-65"15,4 4 67-15,1 2-124 0,1-2-10 0,1 0-2 16,-1 1-17-16,1 1-1 0,0 1 3 16,-2 1-6-16,0-2 6 0,0 4 7 15,-2 0 3-15,1 1 9 0,1 1 4 16,0 1-5-16,-1 2 6 0,1 1 3 16,0 4-5-16,1 2 0 0,3 5-1 15,0 1-6-15,0 0 1 0,1 1 3 16,0 3-7-16,-1 0 6 0,0 1 1 0,1 5-2 15,-1 2 2-15,0-2 4 0,1 0-7 16,0-3 3-16,0-4 0 0,0-4-7 16,2-3 1-16,-3-4 2 0,-1-2-6 15,0-3-1-15,0-2-1 0,-2 1-10 16,0-5-5-16,-1 3-14 0,1-3-39 16,1-1-6-16,-1 0-67 0,2-4 22 0,-2-2-79 15,3-1-149-15</inkml:trace>
  <inkml:trace contextRef="#ctx0" brushRef="#br0" timeOffset="312405.2321">6978 9896 601 0,'-3'3'205'0,"-2"4"-95"0,4 2 64 15,1 4-121-15,0 6-20 0,2 0-9 16,3 2-18-16,3 2-4 0,0-1 3 15,2 1-6-15,-1 4 0 0,2 4 3 16,-1 7-6-16,0 6 2 0,0-2 3 16,0 2-8-16,-1-7 0 0,0-2 3 15,-3-8-14-15,-1-2-6 0,-1-6-9 0,0-1-25 16,-3-5-28-16,-1-4-30 0,-1-5-50 16,0-3 16-16,-6-1-78 0,-6-5-83 15</inkml:trace>
  <inkml:trace contextRef="#ctx0" brushRef="#br0" timeOffset="312977.1191">5789 10316 160 0,'3'-4'134'0,"-2"1"-5"0,1-1-7 16,-1 2-15-16,-1 2-23 0,-1 0-16 16,2-1-16-16,0-1-24 0,3 5-11 15,4-2-7-15,1 2-11 0,2-3 0 0,0 1 2 16,-1-1-13-16,-1 0-7 0,0-1-6 15,-1 1-16-15,0 0-14 0,-2 0-10 16,-1 0-24-16,-1 0-31 0,-1 0 15 16,-2-3-31-16,-1 2-107 0</inkml:trace>
  <inkml:trace contextRef="#ctx0" brushRef="#br0" timeOffset="313257.3588">5817 10411 257 0,'-3'0'80'0,"3"1"-39"0,0-1 26 15,3 0-44-15,-1 0-19 0,3 0 0 16,-1-1 2-16,3 1-6 0,-4 0 8 15,3-1 7-15,-4 1-5 0,3 0 3 16,0 0 4-16,2 0-6 0,2 0-1 16,1-1 2-16,2-1-22 0,1 0-65 15,1-2-6-15,0 0 13 0,-1 0-95 0,-1 0-18 16</inkml:trace>
  <inkml:trace contextRef="#ctx0" brushRef="#br0" timeOffset="313974.5742">7477 9817 221 0,'-12'-3'114'0,"3"1"-16"0,1-1 11 16,2 2-31-16,2 1-5 0,0 0-4 16,1 0-1-16,1 1-5 0,-1 0-8 0,1 1-2 15,0 0-2-15,0 0-15 0,1 1-5 16,1 1-5-16,0 3-12 0,1 2-1 15,1 6-1-15,5 1-9 0,2 3 1 16,4 0 4-16,1 3-6 0,5 3 1 16,2 2 1-16,1 1-5 0,2 6 3 15,1 3 3-15,-3 3-7 0,-2 4 1 0,-3 1 6 16,-5-2-8-16,-8-6 3 0,-4-4 3 16,-3-4-6-16,-6-2 4 0,-4 1 3 15,-4-1-6-15,-1 3 3 0,-2-3 1 16,-6-1-7-16,-1-6-2 0,-4 1-3 15,-4-4-15-15,-1 1-10 0,-1 0-9 16,-3 0 360-16,1 1-487 0,2-3 206 16,-2-7 139-16,-7-9-1621 0</inkml:trace>
  <inkml:trace contextRef="#ctx0" brushRef="#br0" timeOffset="315872.2681">2592 11701 244 0,'-3'-2'107'0,"2"-1"-37"16,0 3 20-16,1 0-52 0,0 0-10 15,1 1-5-15,0 3-19 0,-1 3-4 16,0 0 5-16,2 6-4 0,-2 4 7 15,0 6 12-15,-3 2-2 0,-2 2 7 16,0 4 9-16,0 2-1 0,-2 3 7 16,2 3 3-16,0 5-7 0,1-3 2 15,-1-4 5-15,-2-3-10 0,2-1-1 0,0-4-2 16,1-1-10-16,-1-1-2 0,2-2-1 16,1-6-9-16,1-3-2 0,-1-7 1 15,1 0-6-15,1-4 2 0,-1-5 4 16,1 0-3-16,1 0 4 0,-1-5 4 15,3-7-6-15,-1-5 2 0,1-3 2 16,1-7-7-16,2-4 0 0,0 2 0 0,3-2-5 16,2-4 2-16,2-1 4 0,0-5-5 15,1-5 0-15,0 1 2 0,3 0-3 16,-1-2 1-16,4 1 2 0,-1 3-5 16,3 1 2-16,-3 4 4 0,1 9-6 15,-1 8 3-15,0 7 3 0,1 5-4 16,-1 6-1-16,3 3 3 0,-2 3-5 15,-1 3 2-15,0 6 1 0,-4 2-5 16,0 4 5-16,-4 5 4 0,-2 4-5 0,-4 3 3 16,-2 1 3-16,-3-1-4 0,-1-2 2 15,-5-6 1-15,-3 1-4 0,-2-2 3 16,-3-2 2-16,-3 2-4 0,1-2 1 16,0-2 6-16,0-3-7 0,3 0 2 15,2-5 4-15,0-2-5 0,1-6 1 16,2-1 5-16,-1-1-11 0,2-6-11 0,5-3-12 15,2-3-23-15,3-4-25 0,6-2-3 16,5-2-91-16,5-2 31 0,2-3-55 16,5-2-226-16</inkml:trace>
  <inkml:trace contextRef="#ctx0" brushRef="#br0" timeOffset="316172.8446">3319 11458 361 0,'2'-7'180'0,"0"3"-39"0,-4 4 9 15,2 4-71-15,-4 5-11 0,-2 5-21 16,-3 8-22-16,-1 3-12 0,-6 2-13 16,-1 2 2-16,-1 2 5 0,-2 2-7 15,0 4 3-15,2 4 3 0,3 4-5 16,1-1 6-16,2 0 7 0,2 0-5 16,1-6 6-16,0-1 4 0,2-3-4 0,2-3 3 15,1-4 2-15,4-6-9 0,0-3 2 16,2-8-2-16,2-3-7 0,2-3 2 15,3-4 1-15,4 0-6 0,4-2 3 16,2-3 2-16,4-4-5 0,2-6 4 16,2-3 0-16,1-3-6 0,0-5 3 15,1 1 2-15,-2-3-9 0,-3 0-8 16,0 0-9-16,-3 3-24 0,-1 2-19 0,-3 1 68 16,-6 3-188-16,-2-1 79 0,-4-1-31 15,-5-1-566-15</inkml:trace>
  <inkml:trace contextRef="#ctx0" brushRef="#br0" timeOffset="316309.74">3213 11830 349 0,'-15'3'114'16,"2"-2"-55"-16,5-1 40 0,8 0-87 15,0-1-25-15,1-4-57 0,6-5-27 16,6 1 10-16,1-3-101 0,3-5 10 15</inkml:trace>
  <inkml:trace contextRef="#ctx0" brushRef="#br0" timeOffset="316672.3157">3457 11755 191 0,'1'7'112'16,"2"1"-14"-16,-1 2 5 0,2 1-31 15,1 4 0-15,-1 0-12 0,0 2-10 16,1 3-5-16,-2 0-12 0,-2-1-1 0,0 2 3 16,-1 1-10-16,0-3 3 0,-2 0 1 15,0-2-7-15,1-3-2 0,0-5 0 16,-1-4-8-16,1-2 0 0,1-3 2 16,0 0 4-16,-1-1 5 0,1-3 3 15,0-5-5-15,0-1 0 0,1-6 4 16,0-2-10-16,1 1-8 0,2-3-3 0,1 0-6 15,-1 2 3-15,2 0 2 0,2 0-8 16,1 5 1-16,1 0-4 0,4 4-13 16,2 4-7-16,2 4-5 0,0 2-10 15,1-1-4-15,1 3-6 0,0 2-24 16,1-2-14-16,1 2-58 0,0-1 32 16,-1-4-78-16,-2 0-181 0</inkml:trace>
  <inkml:trace contextRef="#ctx0" brushRef="#br0" timeOffset="316935.1958">3935 11762 467 0,'-8'0'125'0,"2"-3"-62"16,6 2 52-16,0-3-93 0,5 3-9 16,-1-4-8-16,2 1 0 0,1 0 0 15,-1 3-7-15,3 1 4 0,3 0 3 16,-2 1-7-16,4 4 4 0,2 1 5 0,-1 1-7 16,0-1 2-16,4 1 0 0,-3-3-19 15,1 1-17-15,0-5-9 0,0 0-80 16,-3 0 39-16,-1-3-81 0,-2-6-205 15</inkml:trace>
  <inkml:trace contextRef="#ctx0" brushRef="#br0" timeOffset="317129.1314">3997 11947 683 0,'-7'4'164'0,"7"-2"-91"0,0-2 80 16,9-3-151-16,8-3-43 0,5-6-37 0,4-4-30 15,2 0-50-15,-2 0-2 0,-3 1-78 16,-4 1-54-16</inkml:trace>
  <inkml:trace contextRef="#ctx0" brushRef="#br0" timeOffset="317772.443">4782 11686 218 0,'0'-4'173'16,"-4"-3"-60"-16,1 0 7 0,1 0-14 16,0 2-44-16,2 3-7 0,-1-1 6 15,0 2 0-15,1 1-7 0,-2 1-3 16,1 2-1-16,-3 3-14 0,-1 4-8 16,-1 6-8-16,-1 3-14 0,1 7-5 15,-1 5 5-15,2-2-8 0,0 1 4 0,0-2 3 16,-2-1-7-16,1-1 2 0,-2 1 3 15,0 0-4-15,1-1 3 0,-1-6 2 16,2-4-4-16,-2-2 2 0,4-6 5 16,0-1-7-16,3-4 3 0,0-1 2 15,1-2-4-15,0 0 3 0,0-4 3 16,0-3-5-16,0-2 2 0,1-3 4 16,1-5-8-16,1-3 3 0,2 0 1 0,2-5-8 15,-1-2 4-15,2 0 3 0,1-2-8 16,1-5 3-16,3-3-1 0,1-1-8 15,3 0 2-15,2 3 0 0,4 7-5 16,6 7 3-16,2 7 3 0,-4 5-1 16,1 6 4-16,-1 3 4 0,-4 1-3 15,-3 5 3-15,-2 3 2 0,-1 2-5 16,-6 3 3-16,-2 4 4 0,-4 2-6 0,0 0 2 16,-5 4 4-16,-2 0-5 0,-5 1 2 15,-3-2 3-15,-3-3-6 0,-2-4 3 16,-2-1 3-16,-1-3-6 0,0-2 1 15,-1-1 7-15,-2-1-6 0,0-4 1 16,1-3 3-16,-2 0-9 0,5-1-3 16,2-2-7-16,2-3-22 0,5-2-10 15,4 1-19-15,4-3 37 0,1 2-136 0,5-2 55 16,4-4-21-16,1-3-435 0</inkml:trace>
  <inkml:trace contextRef="#ctx0" brushRef="#br0" timeOffset="318092.3623">5309 11440 675 0,'-11'9'205'0,"-3"5"-103"16,3 3 73-16,3 2-127 0,0 3-29 15,4-2-10-15,2 1-5 0,-1-2-6 16,-1-1 3-16,2 4 2 0,-1 2-5 15,-1 4 3-15,-2 4 4 0,-1 3-4 16,0 0 6-16,-2-3 5 0,1-4-2 0,0-3 5 16,3-3 3-16,1-7-6 0,2-2 2 15,2-4 0-15,0-4-9 0,1-5 0 16,4 0 1-16,3-1-7 0,3-3 3 16,3-4 3-16,3-2-5 0,3 0 1 15,-1-3 3-15,2-1-10 0,0-2-2 16,3 3-4-16,-2-4-17 0,1-2-15 15,-1 1-15-15,1 1-43 0,-5-3-70 0,-1 3-15 16,-4 2-5-16,-11-1-104 0,-2-1 30 16</inkml:trace>
  <inkml:trace contextRef="#ctx0" brushRef="#br0" timeOffset="318276.3782">5186 11767 635 0,'-9'0'190'0,"4"-3"-90"16,5-2 65-16,3 1-133 0,3-5-43 15,7-2-21-15,4-2-25 0,5 0-24 16,1-1-15-16,1 2-36 0,1 2-24 16,-3 2 17-16,0 0-36 0,-2 1-68 15</inkml:trace>
  <inkml:trace contextRef="#ctx0" brushRef="#br0" timeOffset="318708.892">5569 11594 332 0,'-5'0'239'16,"2"0"-78"-16,1 0 3 0,-1 2-32 0,2 0-75 16,2 2-18-16,-1 2-14 0,1 5-21 15,-1 3-2-15,3 3 1 0,-3 2-5 16,3 3 3-16,-3 0 4 0,1 0-7 15,0 1 3-15,-2-4 2 0,0-2-4 16,1-5 2-16,-2-2 5 0,2-6-8 16,0 0 3-16,-1-3 4 0,2 0-4 0,-2-1 6 15,1-2 1-15,-1-2-4 0,-1-4 4 16,2-2 4-16,2-6-7 0,-2-2 2 16,1-1 0-16,3 1-7 0,0-4 2 15,3 3 2-15,5 1-7 0,1 1-3 16,0 1-8-16,4 3-25 0,-1 4-19 15,2 3 129-15,-1 2-250 0,0 3 100 16,-2 1-4-16,1 1-766 0</inkml:trace>
  <inkml:trace contextRef="#ctx0" brushRef="#br0" timeOffset="318917.2098">5832 11830 290 0,'-4'7'261'0,"-1"-5"-97"16,0 1 4-16,2-3-12 0,2 1-94 15,1-1-19-15,0 0-8 0,0-1-19 16,3 1-8-16,-1-2 1 0,2 1-19 16,-1-1-19-16,0 0 305 0,3 0-451 15,-3-1 201-15,1-3 50 0,0-6-1452 0</inkml:trace>
  <inkml:trace contextRef="#ctx0" brushRef="#br0" timeOffset="319988.0731">6137 11606 583 0,'-2'-7'131'16,"2"2"-66"-16,4 0 64 0,1 0-116 16,1-2-14-16,3 2 1 0,-1 0 2 15,-5 3-7-15,-1 2 8 0,-2 0 15 16,0 2 6-16,-2 3 8 0,-1 3 6 0,-1 2-2 16,2 3 0-16,-1 1 2 0,0 2-18 15,1 3-11-15,2 2 2 0,0 5-9 16,0-2 2-16,0 3 2 0,1-2-7 15,-1-6 6-15,1-5 7 0,1-2-10 16,-2-6 0-16,0-4 4 0,1-1-5 16,0 0 2-16,-1-1 3 0,0-2-5 15,2-1 2-15,-2-2 4 0,0-2-6 16,0-4 0-16,0-5 3 0,1 0-6 0,0-4 0 16,0 0 4-16,2-2-5 0,1-2 2 15,0 3 5-15,4 1-7 0,1 2 1 16,3 3 6-16,3 6-8 0,0 0 2 15,1 4 3-15,-2 2-6 0,-3 3 3 16,2 0 4-16,-1 1-9 0,-1 2 4 16,1 2 2-16,-2 0-3 0,-1 3 2 0,2 0 3 15,-2 3-5-15,0 3 4 0,-3 1 5 16,3 1-7-16,-1 1 2 0,0-3 3 16,-1 3-5-16,2-3 2 0,0 2 3 15,0-4-6-15,0-1 2 0,2-5 5 16,-2-1-5-16,1-5 2 0,2-1 3 15,-1-1-5-15,2-5 1 0,0-2 6 16,3-1-7-16,-4-4 0 0,5-2 6 0,0-1-7 16,-2-1 3-16,1-2 1 0,-2 3-5 15,-4 0 3-15,-2 3 3 0,-1 1-6 16,-2 2 4-16,-3-1 3 0,-2 0-5 16,-2-2 2-16,-2 1 3 0,-3 3-5 15,-3 2 0-15,2 6 4 0,-3 2-6 16,-2 1 1-16,0 7 5 0,-3 3-4 15,0 2 7-15,2 4 8 0,3 1-4 16,0 1 4-16,3 3 6 0,3 1-8 0,1 2 1 16,4 3 0-16,1-3-11 0,2-3 2 15,2-3 1-15,4-4-7 0,1-3 3 16,3-3 3-16,1-4-6 0,3-1 3 16,1-3 3-16,1-1-6 0,2-1 3 15,4-3 1-15,-4-2-11 0,4-5-3 16,-1 0-4-16,2-2-11 0,-4-3-5 0,1 1-6 15,-2 0-11-15,-4-1 3 0,-2 1 2 16,-1 0-2-16,-3 3 7 0,-1-3 11 16,-2 3 3-16,-3 1 10 0,0 0 8 15,-4 0 2-15,-1 4 6 0,0-2 5 16,0 0-3-16,-1-3 5 0,-2 3 6 16,1 1-1-16,2 2 6 0,-1 3 10 0,-1 2-4 15,1 1 3-15,1 0 1 0,-1 4-5 16,-1 2 2-16,1 3 2 0,1 1-11 15,0 3 0-15,1 2 2 0,2-1-6 16,1 2 1-16,2 1-4 0,3 0-6 16,0-2 2-16,4 0 2 0,0-4-6 15,3 1 2-15,-2-4 1 0,3-2-4 16,-1-1 1-16,2-1 2 0,0-4-5 0,0 0 2 16,-1-3 2-16,-1-2-6 0,-2-1-1 15,0 1 0-15,-1-2-6 0,-4 1-1 16,0 1 2-16,-1-1-10 0,-4 1-4 15,1-1-4-15,-1 1-17 0,-1-2-8 16,0 0-14-16,0-2-32 0,-1-3-5 16,-1 0-58-16,-1 1 20 0,-1-1-53 15,0 1-139-15</inkml:trace>
  <inkml:trace contextRef="#ctx0" brushRef="#br0" timeOffset="320179.0327">7123 11521 159 0,'-9'0'128'15,"0"4"-20"-15,-1 3 2 0,-2 5-7 16,-2 2-23-16,1 0-9 0,-2 2-4 15,-1 2-10-15,2 0-6 0,-1 3-3 16,-2 0-12-16,2 5-3 0,-2-1-1 16,4-3-11-16,-3 1-6 0,1 0 0 0,1-2-10 15,4-1 0-15,-3-2 0 0,4-1-6 16,1-5 2-16,1-3 1 0,1-2-10 16,2 1-7-16,4-1-15 0,0-1-27 15,3 0-21-15,3-6-85 0,2 2 33 16,2-2-83-16,2-4-244 0</inkml:trace>
  <inkml:trace contextRef="#ctx0" brushRef="#br0" timeOffset="320554.5047">7294 11438 455 0,'-3'-2'183'0,"2"-1"-81"0,1 2 45 16,-2-2-88-16,2 3-24 0,-1 0-10 15,0 3-14-15,1-1 7 0,-2 5 13 16,2 3 4-16,-2 3 10 0,-2 5 10 16,1 1 0-16,-2 6 3 0,0-3-3 15,0 2-17-15,1 2-6 0,2 1-3 16,0-1-11-16,2 5-3 0,3-1-1 0,-2-3-9 15,4-3 1-15,-1-2 1 0,0-7-5 16,2-2 0-16,1-4 4 0,-1-5-6 16,3-2 3-16,0-2 2 0,3-3-6 15,0-5 4-15,0-2-1 0,3-4-14 16,1-6-8-16,0-4-11 0,2 1-21 16,0-6-23-16,-3 1-22 0,0 1 38 15,-4 1-152-15,-4-3 62 0,-7 0-27 0,-2 0-497 16</inkml:trace>
  <inkml:trace contextRef="#ctx0" brushRef="#br0" timeOffset="320706.7763">7101 11516 576 0,'-20'13'239'16,"4"-3"-99"-16,5-1 47 0,6-4-109 0,3-4-30 15,2-1-30-15,3-2-33 0,7-6-26 16,4-2-41-16,7-5-105 0,4-3 50 15,-2 0-104-15,-3-2-342 0</inkml:trace>
  <inkml:trace contextRef="#ctx0" brushRef="#br0" timeOffset="322070.7755">4096 10915 64 0,'-17'0'104'0,"-3"3"-26"0,0-1-9 0,0 1 4 15,-2-1-26-15,1 1-11 0,-1-1-4 16,-2 0-11-16,0-4-1 0,-1 2 3 16,-1-1-8-16,-1 1 3 0,1 0 3 15,-5-1-9-15,1 1 2 0,-2 0 3 16,3 1-7-16,-4-1 3 0,2 0 4 16,1 0-5-16,-1 0 3 0,-2-1 4 0,1-3-4 15,0-1 4-15,1 0 3 0,-1 0-8 16,0-2 2-16,-2 2 4 0,-1 0-8 15,-2 1 1-15,0 1 2 0,-1 2-7 16,1 1 1-16,-1 3 1 0,2 3-7 16,-1 2 2-16,0 1 3 0,-2 1-8 15,0 2 0-15,2 1 5 0,-2-3-6 0,3 2 1 16,1-1 5-16,0-2-7 0,5 0 3 16,-1-1 7-16,2 0-7 0,2-1 5 15,4 2 3-15,0 0-6 0,5 0 3 16,1-1 1-16,2 0-7 0,0-2 2 15,1 0 0-15,1-1-3 0,3 0 0 16,2-1 2-16,3 1-3 0,3 1 1 16,2 2 3-16,1 1-5 0,1 3 4 15,4 1 2-15,0 1-5 0,7 0 2 0,1 3 4 16,4-2-8-16,4 3 6 0,5 2 0 16,5-1-4-16,7 0 3 0,1 2 3 15,6-7-7-15,3 3 5 0,2-1 1 16,-1-4-6-16,3 2 4 0,1 2 2 15,0-2-6-15,1 1 3 0,8 5 3 16,-1-2-6-16,2-1 3 0,0-2 2 16,2-1-6-16,-6-5 3 0,6 0 3 0,4-2-7 15,4-3 3-15,5-4 5 0,2-3-6 16,3-5 3-16,0-6 2 0,-3-3-6 16,4 1 2-16,4-3 2 0,-1 1-6 15,-2-1 3-15,0-2 2 0,-7-2-4 16,-6 3 4-16,-1-1 2 0,-2 2-4 15,-4-2 2-15,-6-1 3 0,-2 0-4 0,-7-1 1 16,-5 1 3-16,-3-1-4 16,-5 1 0-16,-6 3 6 0,-2 1-5 0,-5 3 0 15,-6 5 5-15,-4 1-5 0,-6 0 1 16,-6-2 6-16,-3-2-7 0,-3-2 1 16,-3 0 5-16,-9 0-8 0,-6 0 3 15,-5 2 3-15,-5 3-7 0,-4 1 2 16,-3 3 7-16,-5 1-8 0,-2-2 5 0,-4 1 3 15,-6-2-6-15,-3 1 5 0,-5 0 2 16,-2 2-5-16,1 3 1 0,-3 0 3 16,-2-1-6-16,2 2 3 0,-5 1 1 15,-3 0-6-15,3 1 1 0,-3-1 4 16,-2 5-7-16,2 2 2 0,2 0-2 16,-4 0-7-16,3 1-1 0,3-2-1 15,2 2-11-15,2 0-9 0,6 2-16 0,4 0-48 16,4-2-34-16,8 0 17 0,2-2-80 15,-4-2-101-15</inkml:trace>
  <inkml:trace contextRef="#ctx0" brushRef="#br0" timeOffset="323686.742">1276 10836 301 0,'-4'-2'122'0,"0"-1"-60"16,3 1 35-16,1-1-52 0,1-1-39 0,1 2-1 16,0-2-11-16,1 0-3 15,1 0 2-15,-3 1-6 0,0 1 4 0,-1 2 5 16,0 0-4-16,0 1 7 0,-2 3 3 16,-2 4-5-16,0 0 5 0,0-2 5 15,-1 4-3-15,-2 1 6 0,3-1 3 16,-1 0-4-16,-1 3 4 0,1 0 1 15,1-3-6-15,-1 2 0 0,1-3 3 16,1 0-8-16,1-3 2 0,2 1 3 0,1-2-6 16,0 0 3-16,4-4 5 0,3-1-5 15,1 0 4-15,3-2 3 0,2-2-6 16,1-2 2-16,3-1 2 0,0 1-7 16,1 0 1-16,-4 4 0 0,-1 1-5 15,-2 1 2-15,-5 0 2 0,-1 0-7 16,-4 1 2-16,-2 1 5 0,-1 5-3 0,-3 1 3 15,-4 2 4-15,-1 3-4 0,-1 2 5 16,-2 1 4-16,0 1-6 0,2-2 0 16,0 0 4-16,1 0-5 0,1-4-1 15,3-2 3-15,1 0-7 0,3-1 1 16,1-2 3-16,0 2-7 0,1 0 2 16,3-2 4-16,0 1-6 0,0-2 3 15,1 0 5-15,0 0-6 0,2-1 2 0,-3 0 5 16,1-1-7-16,0 0 4 0,0 3 6 15,2-1-6-15,-1 4 5 0,0 1 5 16,-3 4-5-16,-2 6 4 0,-1 3 5 16,-1 3-10-16,-5 2 3 0,-5 3 1 15,1-1-8-15,-2 0 1 0,-1 0 1 16,3-2-7-16,1-3 4 0,3-2 2 0,2-5-6 16,3-2 4-16,1-6 2 0,3-4-6 15,6-6-7-15,4 0-130 0,7-5 79 16,0-5-86-16,0-3-474 0</inkml:trace>
  <inkml:trace contextRef="#ctx0" brushRef="#br0" timeOffset="324520.0216">1132 12596 535 0,'-8'-3'128'16,"7"-2"-59"-16,1 0 60 0,3-2-115 15,5 1 1-15,4-1-6 0,-1 1-4 16,2 1-1-16,-2 4-5 0,-1 1 5 16,-1 0 6-16,0 1-4 0,-1 3 4 15,1 1 5-15,0 3-5 0,0-2 2 16,1 2 0-16,0 1-6 0,-1-1-1 0,2-2 2 15,-1 0-7-15,-1 0 2 0,-1-3 1 16,-2 4-4-16,-1 1 1 0,-1 1 5 16,-4 6-7-16,0 2 2 0,-1 3 5 15,-6 4-5-15,0 1 3 0,-2 1 1 16,-2-1-3-16,2-2 4 0,0-4 4 16,3-3-3-16,1-2 8 0,0-2 2 15,2-3-4-15,2-2 1 0,1-2 1 0,1-3-6 16,3 2-1-16,2-4 0 0,5 1-7 15,2-1 2-15,1 2 4 0,1 1-7 16,2-3 3-16,-2 1 1 0,1 4-6 16,-2 4 4-16,-1 2 3 0,-3 6-6 15,-3 4 2-15,-3 7 3 0,-3 0-4 16,-1 5 2-16,-1-2 2 0,-5 0-5 16,0 0 2-16,-3-1 5 0,0-2-8 0,-1 1 2 15,-1 0 5-15,0-3-7 0,-1-3 1 16,2-2 5-16,2-4-8 0,-1-7 3 15,4-4 4-15,-2-4-8 0,1 0 1 16,0-3 5-16,-1 0-11 0,-1-3-6 16,2-1-6-16,-2-3-26 0,2 0-69 15,-1-6-42-15,2 1 20 0,1-6-109 16,0-1-122-16</inkml:trace>
  <inkml:trace contextRef="#ctx0" brushRef="#br0" timeOffset="330361.9037">7522 9183 604 0,'-7'0'238'0,"-2"-10"-73"0,3 2 43 15,2 3-113-15,1-1-32 0,3 5-12 16,-1 0-29-16,1 1-18 0,0 0-7 0,0 0 1 15,0 0-9-15,-1 1-15 0,1 2-12 16,-2 6-20-16,2 2-18 0,0 5 21 16,-1 4-151-16,1 2 65 0,0-5-49 15,0-3-454-15</inkml:trace>
  <inkml:trace contextRef="#ctx0" brushRef="#br0" timeOffset="330585.5999">7595 9481 701 0,'0'-2'197'0,"-2"1"-94"0,2 1 71 16,1 4-141-16,5 9-23 0,2 2-16 16,4 2-7-16,-1 5-6 0,-4 4-6 0,-7-2 4 15,0 3 6-15,-7 5-5 0,-8 2-6 16,-10-1-17-16,-4 4-117 0,-6 5 77 15,-3 2-111-15,-3-2-399 0</inkml:trace>
  <inkml:trace contextRef="#ctx0" brushRef="#br0" timeOffset="335183.5159">10356 8502 17 0,'-7'-1'12'0,"1"1"-8"16,-1 0 5-16,-2 0-6 0,0 1-1 15,0 1 1-15,-2 0-5 0,-1 1 2 16,-1-1 4-16,-1 1-6 0,-1 1 3 15,0-2 5-15,-1 1 0 0,0 0 5 16,-1-2 6-16,1 1-3 0,-1 2 4 16,-1 1 4-16,-3 2-7 0,3-1-1 0,-4 1-1 15,0 0-8-15,2 1-1 0,1-3 3 16,-3 0-8-16,4 1 2 0,0-5 3 16,1 0-6-16,0-1 4 0,0 0 4 15,0-2-1-15,-1-1 8 0,0-1 12 16,2 0 1-16,-1 0 7 0,0 2 8 15,0-1-1-15,1 1-2 0,-2 0 0 16,1 2-14-16,0 0-3 0,-1 0-2 16,-4 0-12-16,3 3-2 0,1-3 1 0,0 0-6 15,4 0 3-15,1-1 3 0,1-1-5 16,-2 0 5-16,2-2 6 0,-1-1-2 16,2 1 4-16,-3-1 8 0,2 2-5 15,0-1 3-15,0 1 4 0,-1-1-10 16,0 1-1-16,0 1 1 0,-3 0-11 15,3 1 1-15,-3 0 1 0,2 1-6 16,-1 0 1-16,0 1 5 0,-4-1-5 0,3 1 2 16,1-1 6-16,-2 2-4 0,3-1 5 15,2 0 7-15,-1 0-4 0,2-1 3 16,0 2 8-16,2-2-1 0,-1 1 9 16,1-1 3-16,-1 1-9 0,-3 2 3 15,-3-2 0-15,1 0-11 0,-3 2-3 16,0 0-6-16,1 0-8 0,-1 3 1 15,1 1 1-15,-2 2-6 0,1 0 4 0,0 0 2 16,-2-1-5-16,2-1 1 0,0-2 3 16,4 1-5-16,0-1 2 0,0 2 4 15,1 2-5-15,-1 1 1 0,-3 0 5 16,0 2-7-16,0-2 2 0,1 1 2 16,0-2-6-16,0-2 0 0,1 4 3 15,-3-4-7-15,3 4 5 0,-1-2 1 0,2 0-5 16,0-2 6-16,2 5 3 0,0-3-4 15,0-1 2-15,0 2 4 0,5 2-5 16,-2-2 2-16,1 3 2 0,-1 1-6 16,2 0 2-16,1 2 6 0,2-2-8 15,1-2 3-15,1-1 4 0,1-2-7 16,-1 0 4-16,0-1 3 0,-2 1-6 16,1 1 4-16,-2 2 2 0,1 1-4 15,-2 0 2-15,1 0 3 0,-2-2-4 0,1-1 2 16,-2-2 2-16,3-1-4 0,-2 2-1 15,2 0 5-15,1 4-7 0,2 3 3 16,2 4 3-16,0-1-7 0,2 3 3 16,2 0 5-16,0-4-7 0,4 1 3 15,0-2 2-15,-1-3-4 0,4-2 3 16,2-2 3-16,1-4-6 0,1 0 3 0,3-1 6 16,4 0-10-16,0-1-12 0,3 1-23 15,3 0-50-15,4-1-46 0,2 0 19 16,2-3-103-16,5-1-117 0</inkml:trace>
  <inkml:trace contextRef="#ctx0" brushRef="#br0" timeOffset="338915.9122">13672 9977 23 0,'-3'-9'15'0,"-1"0"-8"0,2-2 6 16,-1 1-4-16,1 0 6 0,-1-1 20 0,-1 1 5 15,0 1 11-15,1 1 16 0,-4 2 1 16,2 1 6-16,-3 1-4 0,-3 4-19 15,-1 0-8-15,-1 0-7 0,-2 2-17 16,-1 2-6-16,1 0-1 0,-1 1-10 16,1-1 1-16,1 0 0 0,-1 0-4 15,1-3 4-15,0 1 2 0,1-2-5 16,-1 1 1-16,1-2 4 0,-2-1-4 0,-2 2 0 16,-1 0 3-16,1 0-6 0,-2 0 3 15,-3-1 3-15,-1 1-7 0,-2 1 4 16,-3-1 4-16,-3 3-6 0,4-1 3 15,-1 4 4-15,-2 0-4 0,2-1 2 16,-1 2 2-16,-2-1-5 0,3 1 1 16,-2-1 4-16,2-1-7 0,1-1 2 15,0-1 4-15,-3 0-5 0,2 0 2 16,-2 1 2-16,0-2-5 0,1 1 2 0,0-2 3 16,-1 1-6-16,-3-1 3 0,2 0 2 15,-1 2-4-15,1-1 4 0,3 3 9 16,0 1-5-16,0-1 4 0,0 1 6 15,2 1-6-15,2-2 4 0,-1 0 1 16,3-1-8-16,2-2-1 0,-1 4 3 16,1 0-7-16,0-2 2 0,1 2 1 0,-2 1-6 15,5-2 0-15,-1-1 5 0,-3 2-7 16,0-1 1-16,-2 2 4 0,-3 1-5 16,1-1 1-16,1 2 5 0,1 2-7 15,1 0 2-15,3 2 5 0,1 0-7 16,2 3 2-16,-1 0 6 0,2 4-7 15,1-2 3-15,2 2 6 0,2 0-6 16,1-1 3-16,0-4 2 0,3 1-5 0,-1 1 2 16,-1-3 3-16,2 4-8 0,0 2 3 15,0 1 2-15,2-2-4 0,1 2 2 16,-1-2 1-16,3-2-3 0,-1 0 1 16,2-2 4-16,-1 0-5 0,0-4 2 15,0 1 3-15,1-2-5 0,-1 0 3 16,2 2 7-16,0 1-6 0,2 2 4 0,1 1 3 15,2 1-4-15,0-1 3 0,4 2 3 16,0-4-6-16,5 3 3 0,1-3 5 16,2-1-3-16,3-4 3 0,4-1 4 15,-2-3-9-15,7 0 4 0,1-2 1 16,0 1-10-16,2-2 1 0,-1 2 0 16,0-1-6-16,0 1 3 0,-1-4 1 15,-1 2-6-15,3-2 5 0,-1 2 1 16,0-1-5-16,0-1 2 0,2 0 4 0,-2 0-6 15,2-1 2-15,-3-3 3 0,2 0-5 16,1 0 2-16,-2-2 5 0,-1 2-8 16,-1 1 3-16,3-1 4 0,-4 2-7 15,-2-1 4-15,3 0 3 0,-3 1-7 16,-1-1 3-16,0-1 3 0,-2 1-5 16,1-4 2-16,-1 1 4 0,0-2-7 15,-2-2 2-15,3 1 5 0,-3 0-7 0,0 0 4 16,2 1 3-16,-1 0-6 0,1-1 2 15,-1 0 3-15,2 0-6 0,-4-1 4 16,1 1 1-16,-1 0-5 0,-3 0 1 16,1 0 4-16,0 0-4 0,-3 0 1 15,0 1 2-15,2 1-5 0,2 1 3 16,-2-2 5-16,2-1-6 0,-1-2 1 16,0-1 5-16,0-2-6 0,0-2 2 0,-1 1 2 15,0-1-5-15,-1 0 3 0,0-4 5 16,-1 4-8-16,0-2 3 0,0 1 4 15,-3 1-6-15,-1 1 2 0,0 2 3 16,-3-2-6-16,-1-1 3 0,-1 2 4 16,-2-3-6-16,-3-2 2 0,-1 1 3 15,-2-3-4-15,-2-2 2 0,0 2 2 0,-3-1-5 16,-1 1 2-16,-2 1 4 0,-2 2-7 16,-2 1 3-16,1 2 2 0,-2-1-5 15,0-2 3-15,1 0 1 0,-1-1-4 16,-1 0 4-16,1 1 2 0,-1 0-6 15,-1 1 3-15,-2 1 5 0,0 1-8 16,-1 1 3-16,0 3 1 0,0 1-5 16,-1 2 4-16,-1 2 2 0,-2 1-7 15,-1 2 2-15,-1 3 3 0,-1-1-4 0,-2 0 3 16,0 1 1-16,-3 0-3 0,-1 0 1 16,-2 0 7-16,-1 0-8 0,0 0 3 15,0 1 3-15,2-1-6 0,2 1 1 16,1 0 4-16,-1-1-6 0,0 2 4 15,1 0 2-15,-2 1-7 0,0 0 2 16,0-1 1-16,-3 1-6 0,1 3 1 0,-2 1 2 16,0 0-8-16,-3 1 1 0,0 1 6 15,-2 0-6-15,0 1 5 0,2 2 2 16,0 2-4-16,1-1 5 0,2 0 6 16,3 0-6-16,1 0 2 0,3 0 4 15,3-1-5-15,2 0 3 0,2 1 2 16,3-3-5-16,1-1 1 0,1-1 6 15,3 1-8-15,0 0 4 0,0 3 1 0,0 1-6 16,3 2 3-16,0 4 4 0,-1 1-8 16,2-1 3-16,0 4 4 0,0 2-4 15,-2-1 1-15,-1 1 5 0,0-2-7 16,3-1 3-16,2 0 6 0,-1-4-9 16,3 0 2-16,1 1 6 0,-1-1-8 15,1-1 4-15,1 0 2 0,2-2-7 16,1 2 5-16,1-2 1 0,-1 2-5 0,5 0 4 15,3-2 2-15,1-2-5 0,3 1 3 16,3-3 4-16,-1-1-5 0,6 2 2 16,-1 1 3-16,0-2-5 0,2 2 2 15,5 2 3-15,-6-3-6 0,4 0 3 16,3 1 5-16,-2-3-7 0,1 1 2 16,1 0 3-16,2-2-6 0,-2-1 4 15,4-3 3-15,0-1-7 0,0-1 3 0,1 0 6 16,0-3-6-16,-1 1 2 0,2-1 2 15,0 0-4-15,-2-1 1 0,0 0 3 16,1-1-7-16,0 2 3 0,0-1 4 16,3-1-7-16,-2-1 1 0,0-1 6 15,-2-1-7-15,0-1 1 0,0-1 5 16,-1-1-8-16,1-3 5 0,3 2 3 16,1 1-6-16,-3-2 1 0,5-2 6 0,-1 0-8 15,-6-2 3-15,-2-1 3 0,2 2-6 16,-7-3 2-16,3 1 5 0,0 0-5 15,0-5 1-15,-5-2 5 0,3-1-6 16,-5-3 2-16,2-1 4 0,-3 2-6 16,0-3-1-16,-3 4 7 0,2 1-7 15,-4-2 2-15,1-2 2 0,-2 0-3 0,-2-3 1 16,0 0 4-16,0 2-6 0,1 4 2 16,-3 1 4-16,-1 3-5 0,0 5 1 15,-3 0 4-15,-4 3-7 0,0 2 2 16,-2-1 3-16,-3 1-4 0,-1-2 2 15,-5 1 5-15,0-1-7 0,-6-1 4 16,-1 3 3-16,-4 0-5 0,-2 1 3 16,-3 1 2-16,-4 1-5 0,-2 0 1 0,-1 0 1 15,-3 3-3-15,-2-1 0 0,-4 1 1 16,-5 2-6-16,-1-1 1 0,-4 3 4 16,2 0-6-16,-3 3 0 0,1 3 7 15,0 3-7-15,2 2 2 0,-1 0 7 16,6 1-6-16,-2-3 2 0,4 0 6 15,2 1-8-15,-2-1 2 0,0 0 5 16,5 2-9-16,-2-1 1 0,1-1 5 0,3 1-9 16,2-2 4-16,-1 1 3 0,2-1-6 15,2 2 4-15,2 2 5 0,2-1-8 16,2 5 5-16,3 0 2 0,0 4-5 16,0 0 2-16,2 4 4 0,-2 1-5 15,2 0 2-15,1-1 2 0,4 1-4 16,2-2 1-16,5-1 2 0,4 1-5 15,4 0 2-15,1 1 2 0,2-1-2 0,3 1 2 16,2-1 4-16,2-1-5 0,1-1 3 16,4-2 3-16,0-2-5 0,1-2 1 15,1 0 2-15,0 0-3 0,-2 3 2 16,1-1 3-16,3 4-6 0,-2 0 3 16,2 3 3-16,-1 0-4 0,2 2 1 15,0-3 4-15,2-1-7 0,1-3 3 16,2-1 5-16,0-3-7 0,0-4 1 0,3-2 6 15,3 0-8-15,1-4 3 16,2-1 4-16,2-1-5 0,2-2 1 0,3-1 5 16,4-2-7-16,0-4 2 0,4 0 5 15,-1-3-7-15,1-3 1 0,-3 1 4 16,-1-2-6-16,-1-1 1 0,-2-2 4 16,0-2-7-16,-1 0 0 0,1-4 4 0,-2-1-7 15,-2-4 0-15,-2 0 4 0,-3 0-7 16,-5 0 5-16,-1 2 3 0,-4 1-8 15,-4-5 1-15,-2 2 2 0,-2-4-5 16,-4 0 2-16,-1 1 2 0,-4 0-3 16,0 4 3-16,-3 3 8 0,-2 1-4 15,-2 0 3-15,0 4 5 0,1 0-8 16,-3-1-3-16,-1-1-4 0,1 5-20 0,-2-1 16 16,-1 0-97-16,0 1 40 0,-3 1-46 15,1-1-307-15</inkml:trace>
  <inkml:trace contextRef="#ctx0" brushRef="#br0" timeOffset="350096.2387">12766 10820 443 0,'-36'0'69'0,"27"-20"-42"0,9 9 63 15,18-5-94-15,-18 3-8 0,1-1 17 16,6 14-8-16,21 0 4 0,-1 1 3 16,0 2-7-16,0-3 3 0,0 0 5 0,0 0-8 15,-1-1 4-15,-1 1 3 0,0 0-6 16,1-2 5-16,-1 2 2 0,-1 0-6 15,3 0 2-15,-2 0 5 0,-1 2-8 16,1-4 3-16,-4 1 3 0,-1 2-7 16,-2-1 3-16,-4-1 5 0,-1-1-6 15,-3 0 1-15,-2 2 4 0,-4-1-6 16,-2 0 3-16,0 1 5 0,-2 0-7 0,1 0 5 16,-2 0 10-16,-1-2 1 0,1 1 2 15,-4-1 3-15,-5-1-7 0,-6-1 2 16,-1 0 3-16,-6 2-13 0,1-1-4 15,-2 1 5-15,1 0-5 0,-2 1 4 16,2-2 5-16,-4 1-7 0,-1-1 5 16,-3 1 4-16,0-1-6 0,-7 0-1 15,3 1 4-15,-3 1-8 0,2-1 3 0,-2 1 4 16,0 1-6-16,-5 0 5 0,2 0 4 16,-5 1-7-16,-1 1 5 0,2 1 2 15,2 3-2-15,4-2 7 0,2 1 5 16,4-1 0-16,3-2 7 0,5-2 5 15,-1-1-6-15,4-2-1 0,1 1-1 16,3-1-11-16,-1 1-1 0,2 0-1 16,-1 1-11-16,0 0 2 0,-1-1 4 0,1 2-9 15,3 0 2-15,1 0 3 0,4-1-6 16,4 1 3-16,0 0 3 0,4 0-7 16,0-1 0-16,2 1-3 0,0 0-9 15,3 2 2-15,1 4 5 0,5-3-6 16,3 4 3-16,7-1 6 0,3-1 1 15,4-1 6-15,-1-1 3 0,4-2-7 16,2-1 4-16,0 0 4 0,2-1-6 16,4 0 1-16,2-1 5 0,-2 1-7 0,3 1 3 15,-1 0 2-15,0-1-6 0,-2 1 2 16,-1 1 4-16,3 2-6 0,-4-1 2 16,-2 1 2-16,3-2-5 0,-2 0 3 15,-2-1 6-15,2 0-7 0,-1-1 1 16,-5-2 5-16,3 0-5 0,-4-1 1 15,-1 0 4-15,0-1-6 0,0-2 1 0,-3 2 6 16,0 0-8-16,-2-2 2 0,-1 4-1 16,-3-1-8-16,-4 0-1 0,-3 0 5 15,-3 3-8-15,-5-2 5 0,1 3 2 16,-3 0-1-16,0 0 4 0,-3 0 6 16,-2 0-6-16,-4-1 3 0,-5 1 2 15,-4 0-4-15,-3 0 3 0,-1 0 3 16,2 0-4-16,-3 1 2 0,-1-1 4 0,-1-1-4 15,-1 0 3-15,-4-1 5 0,2 1-5 16,-1 0 2-16,0-1 7 0,-2 1-6 16,3 0 4-16,-2-2 1 0,0 2-5 15,2-2 3-15,-4 1 4 0,-3-1-9 16,-1 2 2-16,0 1 3 0,-4 0-8 16,0 0 1-16,1 3 3 0,-2 0-8 15,0 0 4-15,1 1 4 0,5-2-4 0,3 0 7 16,2-1 7-16,4-1-5 0,0-1 6 15,2 1 5-15,1-3-6 0,2 1 0 16,3-1 0-16,3-1-8 0,-1 2 0 16,2-1 1-16,2 2-8 0,1-1 0 15,-1 1 2-15,2-1-6 0,1-1 3 16,1 2 2-16,2-1-5 0,1 0 2 0,1 0 3 16,1 1-5-16,1 0 2 0,2 1 3 15,-2-1-5-15,2 1 1 0,0 0 3 16,0-2-3-16,0 1 2 0,0 1 3 15,2-3-5-15,-2 1 2 0,1-1 4 16,1-1-5-16,0 1 1 0,-1-1 3 16,0 0-6-16,2 1 3 0,-3 1 3 15,2-1-6-15,1-1 4 0,-2 0 2 0,1 1-6 16,-2-3 3-16,1 4 3 0,-1-2-6 16,1 1 3-16,0-1 3 0,2 3-5 15,-2-1 2-15,-1-2 2 0,3 0-4 16,-2 1 2-16,0-3 3 0,1-1-6 15,-1-2 2-15,0-1 4 0,-1-4-5 16,0 0 2-16,-1-2 3 0,-2-1-5 16,0 1 3-16,-4-4 3 0,-1 2-5 0,-1-2 1 15,0 0 7-15,-2 1-5 0,0-2 3 16,-1 0 5-16,-1-4-6 0,0 1 2 16,1-3 5-16,-1-2-8 0,3 2 2 15,0 3 3-15,-1 2-8 0,2 2 4 16,0 4 2-16,2 1-7 0,-1 5 4 15,1 2 2-15,4 2-6 0,-1 2 2 16,1 1 3-16,1 2-7 0,2 0 3 0,0 1 2 16,0 0-8-16,-2 0 3 0,4 0-1 15,-2 1-5-15,1 2 3 0,0 1 2 16,0-2-4-16,2 3 2 0,1 1 5 16,0 0-3-16,2 0 3 0,2 1 4 15,0 1-7-15,2-2 2 0,2 2 3 16,-1 0-5-16,2-2 2 0,4-1 4 15,0 0-6-15,1-2 2 0,2-2 4 0,5-1-6 16,0-1 4-16,4-2 3 0,4-2-6 16,2-1 2-16,0-2 5 0,0-2-7 15,1-2 3-15,-4 0 3 0,2 1-6 16,0 1 2-16,2-2 5 0,2 2-7 16,-2-1 3-16,-1 2 3 0,1 0-6 15,-1 0 3-15,-3 4 2 0,1 1-5 0,2 2 3 16,-1 0 3-16,-1 2-6 0,-1 2 3 15,-1-1 3-15,-4-1-6 0,0 1 3 16,2-1 3-16,-5 1-6 0,2 1 3 16,-1 0 2-16,-4 1-4 0,0 0 2 15,0 0 2-15,-1 1-6 0,0-1 3 16,0 1 5-16,-2 0-8 0,2-1 3 16,-1 0 4-16,-1 0-4 0,0-1 0 15,0 2 5-15,0-1-7 0,-1-1 2 0,0 1 4 16,2-1-6-16,-2 1-1 0,1-2 4 15,-3 2-8-15,3-2 3 0,-5 0 3 16,4-1-8-16,-2-1 5 0,2 0 3 16,-3-3-4-16,3-1 5 0,0 0 3 15,-2 1-6-15,2 0 4 0,-1 0 2 16,-1 0-5-16,-2 2 3 0,0-4 2 0,-2 3-5 16,1 0 2-16,0 0 4 0,-1 2-6 15,-2 1 2-15,0 0 3 0,-1 1-5 16,-2 2-2-16,1 0 2 0,-3 0-8 15,-2 3 0-15,0-1 5 0,-2 1-7 16,-2 1 1-16,-2-1 7 0,1 0-5 16,-3 0 6-16,0 0 5 0,1-1-7 15,0 0 4-15,1 1 5 0,1-1-5 0,2-1 3 16,1-1 1-16,0 3-6 0,1-3 4 16,0 0 4-16,3 2-7 0,3-1 2 15,-2-1 3-15,1-1-4 0,3 2 3 16,-1-3 2-16,1 2-6 0,1 0 3 15,0 0 3-15,0 3-5 0,-1-1 2 16,-1 2 2-16,-2 1-5 0,0 1 2 16,-2 4 2-16,0 3-4 0,0 3 3 0,-3 3 3 15,-1 2-6-15,0 1 1 0,0 1 3 16,-2-1-10-16,-1 4 0 0,1 0-1 16,-2 2-10-16,1-1 3 0,2 0 1 15,0-5-8-15,-1-4 1 0,2-4-1 16,-2-1-11-16,-2 1-6 0,0 3-19 15,-2 3-74-15,-2 1-8 0,0 1 6 16,0-2-89-16,-1-4-14 0</inkml:trace>
  <inkml:trace contextRef="#ctx0" brushRef="#br0" timeOffset="360092.6187">8379 17774 129 0,'-8'3'87'15,"2"3"-43"-15,-1-2 11 0,-1 1-15 16,3-2-4-16,0-2-4 0,0 0 6 16,0-1 10-16,2 0-1 0,1 0 5 15,0 0 2-15,2 0-12 0,-2 2-7 0,3-2-6 16,-2 1-13-16,-1-2-4 0,1 2-1 15,0 2-11-15,0-2-1 0,-1 3 2 16,1 1-6-16,1 1 4 0,0 2 3 16,1-1-5-16,1-1 1 0,-1 2 4 15,1-3-6-15,2-1 4 0,-1 0 3 16,1-1-5-16,1-1 4 0,4 0 7 16,1 0-4-16,4-2 5 0,2 0 4 0,4 0-4 15,0-2 2-15,0 1 4 0,1-2-5 16,1 1 0-16,2 1 4 0,0-2-8 15,-1-1 1-15,0 3 4 0,0 1-6 16,0 0 1-16,1 0 5 0,0 2-6 16,2 1 5-16,1 1 4 0,0 1-6 15,0 0 3-15,-1-2 5 0,-2-1-4 16,0-2 4-16,1 0 4 0,-1 0-6 0,3-1 5 16,-2-2 3-16,4 1-7 0,-2-1-2 15,0 1-1-15,-1 0-7 0,-1 1 0 16,1 1 1-16,0 0-8 0,-2 0 2 15,0 1 4-15,-1-1-5 0,1 2 3 16,1-1 4-16,-1 0-5 0,2-1 6 16,-1 2 2-16,0-2-5 0,1 0 1 15,1 0 5-15,-4 0-6 0,7-2 0 0,-3 0 4 16,3-1-5-16,-1 1 3 0,2-4 4 16,0 3-8-16,1-1 2 0,-1-1 3 15,0-1-7-15,0 1 1 0,0 1 4 16,1 1-5-16,-1 3 3 0,2 0 3 15,-2 0-5-15,-6 2 2 0,0 2 3 16,-1 1-6-16,-4 2 1 0,-1-1 2 16,3 0-5-16,0 2 3 0,1-1 2 0,1-4-4 15,1 1 4-15,-1-1 3 0,2-3-3 16,1 0 3-16,2-4 2 0,0 0-5 16,1 0 2-16,0-1 1 0,-2-1-5 15,0 3 0-15,1-1 2 0,-4 0-3 16,1 2 2-16,-3-1 3 0,-1-1-3 15,-1 2 2-15,0-2 5 0,0 1-5 16,4 2 1-16,-2 0 3 0,0 1-7 0,1-1 2 16,-5-1 2-16,-1 1-7 0,1 1 3 15,-2-1 3-15,-3 1-6 0,3-2 2 16,-3 0 3-16,-1-1-4 0,-1 1 2 16,-1-2 2-16,-1 1-7 0,0 2 3 15,-3 0 3-15,1-1-5 0,-3 1 1 16,-1 1 4-16,0-1-5 0,-2-1 2 15,0 1 5-15,0 0-7 0,0 0 1 0,-2 1 5 16,1 0-8-16,-1-2 6 0,0 2 2 16,0 2-8-16,0-2 3 0,1 0 6 15,-2 1-5-15,1-2 1 0,0 1 4 16,0-3-7-16,-1 0 4 0,-2 0 4 16,-1-3-8-16,0 3 2 0,-2-3 6 15,-1 3-9-15,1-1 5 0,-2 1 3 0,-2-1-6 16,1 2 3-16,-1-1 2 0,-2 2-7 15,0-2 3-15,1 2 4 0,-2 0-6 16,-3-1 0-16,1 1 5 0,-3-2-4 16,-3 2-1-16,-1 0 5 0,-1 0-10 15,-5 1 3-15,-1 0 2 0,0 1-8 16,-5 0-1-16,-3 2 4 0,0-1-8 16,-2 0 6-16,0 0 3 0,2 2-2 0,3-1 5 15,3 0 6-15,3 1-5 0,2-1 3 16,4 0 2-16,2-1-5 0,0-1 1 15,2-1 2-15,0 2-4 0,0-2 1 16,2-2 3-16,-5 2-3 0,0-1 0 16,1 0 6-16,-1-2-7 0,0 2 2 15,-4-3 3-15,-2 1-9 0,0 1-2 16,-8-1-2-16,-1 2-10 0,2 1 1 0,3 0 2 16,0 0-4-16,3 0 6 0,3 1 8 15,1 2 1-15,3-2 5 0,3 0 4 16,4 2-3-16,0 0 0 0,0-2 3 15,0 2-6-15,1-2 3 0,0 1 4 16,-1 0-6-16,-1-1 3 0,-3-1 4 16,0 1-5-16,2-1 3 0,-5 0 2 15,4 0-5-15,2-1 2 0,-5 2 4 0,1-2-7 16,-2 1 2-16,-3 0 3 0,-2 3-6 16,-1-1 1-16,-3 3 3 0,2 0-5 15,0 3 3-15,-2 1 3 0,0 3-6 16,1-2 3-16,0 4 3 0,2 0-4 15,0 1 2-15,3-2 2 0,-1-2-5 16,3 1 2-16,2-2 2 0,2 0-4 16,0-1 1-16,1 0 4 0,-5-1-5 0,-1-3 3 15,-2 0 3-15,1-1-5 0,-1 0 1 16,2 0 2-16,-3 0-6 0,1 0 0 16,-1 1 3-16,0 0-5 0,3 3 2 15,0-2 3-15,1 1-3 0,2-1 3 16,1 1 5-16,1-4-7 0,3 3 3 15,0-3 4-15,4 1-4 0,1-2 0 16,-1-1 7-16,5-1-6 0,-3 0 3 0,1-1 3 16,0 1-4-16,1-2 1 0,-4 0 4 15,4-1-6-15,-1 1 2 0,0-1 3 16,0 0-3-16,3 2 3 0,-1 0 5 16,-1-2-6-16,2 1 2 0,1-1 2 15,0 1-5-15,2 0 0 0,-1 1 1 16,1 0-7-16,-1-2 2 0,2 1 4 15,0 2-6-15,-2-3 2 0,0 2 3 0,2 1-5 16,0-3 2-16,-2 2 4 0,2-1-6 16,-2 0 2-16,1 1 4 0,0-3-6 15,0 0 1-15,-2 1 5 0,1-1-8 16,0 2 3-16,0 1 6 0,0-1-7 16,3 0 3-16,-1 0 5 0,1 0-6 15,0-1 3-15,0 1 4 0,-1-2-8 0,1 0 4 16,-1 0 2-16,1 0-5 0,-2 0 2 15,2 3 2-15,0-3-5 0,-1 2 2 16,2-2 2-16,-1 0-5 0,-1 0 3 16,0 0 2-16,1 0-5 0,1 0 3 15,-2 2 1-15,1 1-4 0,1-1 2 16,-1 1 5-16,0 0-8 0,-3-1 2 16,3 2 5-16,2 0-6 0,-2 0 1 0,0-1 3 15,2 0-8-15,2 1 5 0,3-3 3 16,0-1-7-16,8-2 3 0,0-2 5 15,7-2-6-15,4-2 3 0,3-1 4 16,2-1-6-16,4 1 3 0,0-1 3 16,0 0-6-16,-3 2 2 0,1 2 4 15,-3 1-5-15,-2 4 1 0,-1 1 4 16,2 1-7-16,-5 1 3 0,-1 1 4 0,1-1-8 16,-1 2 3-16,-6 0 4 0,2 3-7 15,-2 1 3-15,2 1 3 0,-2 0-5 16,2 0 3-16,2 2 2 0,2-2-4 15,0-1 2-15,2 1 4 0,2-3-6 16,-2 0 3-16,1-2 4 0,3 0-4 16,-4-3 2-16,2-2 6 0,-1 1-7 15,1-2 3-15,-2-1 4 0,2 3-7 0,-1-1 2 16,-3 1 2-16,1 2-9 0,0-1 5 16,-3 2 1-16,-3 0-5 0,3-1 2 15,-4 2 3-15,3 0-5 0,1 0 2 16,5 2 3-16,1-1-5 0,0 0 2 15,0 2 3-15,-1-2-4 0,1 0 1 16,-3-1 4-16,2 2-5 0,-1-2 2 0,0 0 3 16,-1 1-7-16,1-1 3 0,0 0 4 15,-1 0-7-15,1 0 3 0,-2 1 4 16,-4 0-6-16,1 1 5 0,-2 0 2 16,-1 1-5-16,-3 1 3 0,1 1 3 15,-1-1-6-15,1 2 2 0,-4 1 1 16,5 0-2-16,-4 0 2 0,4 2 4 15,-1 0-5-15,2-1 3 0,-1-2 3 16,-2 2-5-16,-1-2 1 0,0-1 3 0,-2 1-7 16,1-1 2-16,-1-3 3 0,-2 0-4 15,3-1-1-15,-2 0 7 0,-1-1-7 16,-1 1 2-16,2 1 4 0,-1-1-6 16,0 0 4-16,2-1 4 0,0 2-8 15,0-1 1-15,0 0 4 0,1 1-6 16,-1-1 3-16,0 0 2 0,2 2-5 0,-2-2 0 15,3-1 6-15,-2 1-5 0,3 1 0 16,0-2 4-16,0 0-7 0,-1-2 3 16,0 1 4-16,-1 0-6 0,2-2 1 15,-5 1 6-15,-1-2-7 0,-1 1 1 16,1 2 4-16,-4-1-6 0,-1 1 3 16,0 0 3-16,-1 0-7 0,0 1 3 15,1 0 6-15,0-3-6 0,2 2 0 16,2-1 2-16,-2 1-4 0,3-1 4 0,2-1 2 15,-1 2-6-15,0-3 1 0,4 1 7 16,-2-1-5-16,1 1 0 0,1-1 3 16,-1 0-6-16,-1 0 4 0,0 0 2 15,0 0-5-15,1 0 2 0,-1 2 3 16,-1-2-5-16,-1 1 3 0,0 2 1 16,-3-2-5-16,-2 2 3 0,2 0 2 15,-2 0-6-15,0-1 6 0,-1 2 1 0,-1 0-5 16,-1 0 2-16,2 0 1 0,1-1-2 15,0 1 1-15,2-1 2 0,1-1-6 16,-1 0 4-16,1-1 3 0,-2-1-5 16,2 1 2-16,-1-1 2 0,-2 0-4 15,1 0 2-15,-1 1 3 0,1 1-6 16,-3-1 3-16,1 2 3 0,-1 0-4 16,-2-1 2-16,0 1 3 0,-1 0-5 0,0-1 4 15,0 1 2-15,-1 0-5 0,0-2 2 16,-2 1 3-16,2-2-6 0,-2-1 2 15,0 0 2-15,1-2-5 0,0-1 3 16,-2-1 2-16,1 0-6 0,-1 2 2 16,0-1 5-16,1 1-4 0,-1 2 2 15,-1 0 3-15,1-1-3 0,-1 1 2 0,-2-2 3 16,2 1-6-16,-3-1 0 0,3 2 3 16,-3 1-6-16,1 0 2 0,-2 3 3 15,1 0-6-15,-2-1 2 0,-1 2 3 16,1 2-5-16,-2-2 3 0,1 1 3 15,-1 0-5-15,1 2 1 0,-1-1 5 16,0 0-8-16,1 0 5 0,0 0 1 16,0-1-7-16,-2-1 5 0,0 0 4 0,-1 2-7 15,-4-4 3-15,1 2 3 0,0 0-4 16,1 1 0-16,-1-1 3 0,1 1-6 16,-2-2 3-16,2 1 5 0,-1 0-8 15,1-1 3-15,0 0 6 0,3 2-8 16,-1-2 3-16,1-1 5 0,0 2-6 15,2 0 1-15,1 0 3 0,0 0-6 16,-1 0 2-16,1 0 3 0,-1 2-7 0,-1-1 4 16,-1 1 3-16,-2 2-7 0,0 2 4 15,0 0 4-15,-2 0-7 0,0 1 2 16,3-1 2-16,-1-1-4 0,1-2 4 16,-1 1 1-16,3-2-6 0,-1 1 5 15,0 0 3-15,-1-1-7 0,-1 1 4 16,-1-1 1-16,0 2-6 0,-1-1 4 15,-2 1 0-15,2 0-3 0,2-1 2 0,-3 0 3 16,-1 0-5-16,-2-1 4 0,-2 1-2 16,-6-1-4-16,0 3 0 0,-5-1 3 15,3 0-8-15,0 0 4 0,3 1 5 16,1-1-5-16,4 0 5 0,-2 1 4 16,2 0-6-16,0 2 6 0,2-1 0 15,3-1-6-15,-1-1 3 0,0 1 3 16,2-1-5-16,-3-1 3 0,2 1 2 0,0-2-5 15,2-1 2-15,-4 2 5 0,5-2-9 16,-3 1 5-16,-2-2 2 0,0 2-7 16,-2 0 4-16,-4-1 1 0,0 1-10 15,2 2 4-15,-3-1-1 0,2 2-5 16,2-1 4-16,4 2 2 0,1-1-3 16,2 1 6-16,3-3 3 0,2 1-3 0,0-1 2 15,1-2 3-15,1 2-7 0,-1-1 2 16,2 0 3-16,0-2-5 0,1 0 2 15,-1 0 5-15,-2 0-6 0,-1-2 4 16,2 2 4-16,-4-1-6 0,2 0 1 16,-1 1 5-16,-1-2-8 0,-3 1 4 15,3-1 2-15,-3 0-6 0,-1 1 1 16,-1 0 2-16,3-1-8 0,-3 2 3 16,-1 0 2-16,0 3-4 0,3-2 2 0,-4 2 5 15,5-1-4-15,1 0 5 0,-2-1 2 16,2-1-3-16,1 1 1 0,0-1 3 15,0-1-5-15,1 1 2 0,0 0 3 16,0 0-5-16,1-1 2 0,-1-2 3 16,1 1-4-16,-1-1 1 0,-1 0 3 15,0 1-5-15,2-1 2 0,-1 2 3 0,0 1-6 16,1-1 2-16,0 1 3 0,0 1-7 16,1 0 2-16,2 1 3 0,0 1-6 15,2 0 2-15,0-2 5 0,3 1-5 16,-1 0 2-16,1-2 4 0,-1 1-4 15,2-1 1-15,-1-1 3 0,1-1-7 16,0 0 2-16,0 1 4 0,-1-2-7 16,1 0 1-16,-1-1 4 0,-1-1-8 0,2-1 2 15,-1 0 1-15,2 1-7 0,-2-2 3 16,2 1 3-16,0-2-4 0,-2 2 4 16,2 1 5-16,-1-3-5 0,0 3 3 15,-1-2 3-15,1 1-8 0,-1-1-1 16,-1 2 1-16,2 0-8 0,-4 1 1 15,3 2 4-15,-1-1-4 0,-1 2 3 16,1-1 7-16,0 1-4 0,1 0 6 0,-1-2 5 16,3-1-6-16,0 2 3 0,-2-2 5 15,2-1-6-15,1-2 2 0,1 1 3 16,2-2-5-16,-3-2 4 0,4 2 4 16,0-2-6-16,-1 1 2 0,1 0 2 15,0 1-4-15,3 0 1 0,0 3 3 16,0 0-8-16,-1 1-7 0,-1 2 217 15,-1 2-372-15,1 0 180 0,1 0 11 0,-5 0-1249 16</inkml:trace>
  <inkml:trace contextRef="#ctx0" brushRef="#br0" timeOffset="370856.3002">15788 17138 222 0,'-1'-3'151'16,"1"3"-51"-16,-1 0 10 0,-1-1-23 15,1-1-28-15,1 1-9 0,0 1-4 16,-1 0-9-16,1 0-2 0,1 0 1 16,-1 0-11-16,0 0-6 0,0 0-1 15,1-1-12-15,-1 3 0 0,2-2 3 16,-1 0-7-16,3-1-1 0,1 2 6 0,4 1-4 15,4-1 8-15,4-2 5 0,1 1-2 16,6 0 7-16,3-2 9 0,4 0-4 16,3-3-1-16,4 1 0 0,1-1-9 15,2-4-2-15,0 1-2 0,1 1-11 16,-2 2 2-16,0 0 2 0,-6 5-8 16,-1-1 4-16,-2 1 2 0,-3 1-6 15,-2 0 4-15,-1 2 1 0,-1 1-4 0,-4 0 4 16,-2 0 2-16,-2-2-4 0,-3-2 4 15,-4 1 2-15,-3-1-6 0,1 3 4 16,-5-2 2-16,1-1-5 0,-2 3 1 16,-1-2 4-16,0-1-2 0,-1-1 8 15,-2 0 3-15,-2-3-6 0,-1-1 2 16,-5 1 4-16,1 1-7 0,-4-2-3 16,-2 1 1-16,0-2-6 0,-2 1 1 0,-2 1 3 15,0-1-5-15,-4-1 1 0,1 2 2 16,-5 1-7-16,-3-1 0 0,-4 0 0 15,-4 4-12-15,-2-1-2 0,-4-2-1 16,0 3-4-16,1 0 4 0,3 3 7 16,4-1 1-16,4-2 7 0,6 3 10 15,5-1-2-15,6-2 1 0,1 0 2 0,4 3-7 16,2-3 0-16,2 1 2 0,3-2-7 16,3 2 3-16,0-2 3 0,1 1-5 15,-1 0 1-15,2 1 2 0,-1 0-5 16,2 3 0-16,0-5 4 0,2 4-5 15,-1-3 2-15,3 1 3 0,-4 0-7 16,2-3-1-16,-1 3 4 0,1-2-8 16,-2 1 2-16,2 1 5 0,1-4-4 0,0 3 5 15,2 0 6-15,0 0-2 0,5 3 10 16,1-2 8-16,5-1-2 0,4 0 6 16,4-1 8-16,3 1-4 0,6-4 5 15,4 1 0-15,3 1-9 0,2 1-1 16,5 1-1-16,-1 0-7 0,-3 0-2 15,-4 0 2-15,0 2-9 0,-5 2 2 16,-3-1 3-16,-2-1-7 0,-2 1 2 0,-3-1 4 16,-7 1-7-16,-1-3 2 0,-3 3 5 15,-9-3-7-15,-1 1 3 0,-1-1 1 16,-3-1-2-16,-1-1 7 0,-1 0 7 16,0-1-2-16,-1 2 3 0,-1-3 3 15,-3 0-5-15,-1 0-1 0,-2-1-3 16,-3 1-9-16,-1-1-3 0,-2 2 5 15,-3 1-8-15,-3-1 2 0,-1 1 5 0,-4 2-7 16,-1 0 3-16,-1 1 1 0,-4 0-7 16,-6 2 2-16,-2 1 1 0,-5 0-10 15,-4-1-1-15,-5 1 1 0,-4 0-7 16,-1 0 2-16,-2 1 3 0,3-1-3 16,3 3 10-16,10-1 12 0,10 0 4 15,11 1 6-15,9-3 5 0,8 0-3 16,5-4-6-16,2-2-3 0,3-2-19 0,2 1-8 15,4-1-5-15,3-3-18 0,1 3-6 16,1-1-133-16,3 0 76 0,1-3-83 16,-3-3-494-16</inkml:trace>
  <inkml:trace contextRef="#ctx0" brushRef="#br0" timeOffset="372623.0516">19644 17105 233 0,'4'-1'136'0,"3"-3"-83"0,0-1 24 15,5-1-43-15,4 3-21 0,2 3-10 0,0-3 4 16,2 1 16-16,1 1 19 0,-1 1 9 15,4 0 8-15,1 0 6 0,1 0-6 16,3 1-6-16,-1-1-10 0,2 0-16 16,-1-1-6-16,2-2-2 0,-1 0-10 15,2 1 1-15,0-2 2 0,2 0-4 16,-1 3 6-16,5 0 7 0,-1 1 3 16,6 0 9-16,2 1 7 0,4-1-3 0,2 1 3 15,7-1 1-15,0-1-11 0,1 0-3 16,-1-1-5-16,-3 1-10 0,-4 1 1 15,-2 0-2-15,0 1-6 0,-1 1 3 16,-1-1 2-16,-1 1-3 0,-5 1 3 16,-3-2 3-16,1 3-2 0,0 0 6 15,-1-1 4-15,1-1-2 0,1 1 5 16,-1-2 1-16,-3-1-7 0,-3 3 0 0,1-5-3 16,-3 5-7-16,-5-2-2 0,-3 0-1 15,-3 3-7-15,-3-2 3 0,-1 0 2 16,-2 1-4-16,-3-1 1 0,0 1 2 15,-2-2-3-15,-4 2 0 0,0-2 4 16,-1-2-7-16,-4 2 3 0,0-1 1 16,0-1-4-16,-1 1 1 0,-1-2 6 0,-2 1-5 15,-1 0 1-15,-1-2 6 0,-4 1-5 16,-3-1 2-16,-5-2 4 0,0 0-7 16,-3 0 2-16,0 0 4 0,-1-2-8 15,-1 1 3-15,-4-1 4 0,-3 1-6 16,-6-1 1-16,-5 2-1 0,-5 3-7 15,-7-2 0-15,-4 0 0 0,-3 3-9 16,-7-1 0-16,0 2 2 0,-7 3-4 0,-3-1 4 16,-3 2 6-16,0 3-3 15,1 0 6-15,7 4 4 0,5-2-3 0,12 1 5 16,6 0 4-16,8 1-7 0,6-5 5 16,6-1 2-16,5-1-15 0,2-4-5 15,3 2-5-15,2-2-7 0,4-2 2 16,4 1 4-16,3 1-5 0,3 0 11 15,2 1 12-15,-1-1 2 0,1-1 4 16,1 2 2-16,0-2-6 0,3 1 1 0,3 0 2 16,6 1-6-16,7-1 3 0,7 2 4 15,9-1-1-15,6 1 4 0,8 1 6 16,6 2-5-16,8-4 3 0,7 1 3 16,1-2-7-16,2-3 0 0,0 3 1 15,-3-1-6-15,-5-2 3 0,-3 3 3 16,-3 0-5-16,-5 2 4 0,-5-2 3 0,-6-3-4 15,-5-1 4-15,-7 2 3 0,-1-4-4 16,-6 1 2-16,0 1 4 0,-5 2-3 16,-2 0 3-16,-3 0 4 0,-3 1-7 15,-3 1 2-15,-4-2 1 0,0 1-8 16,-4 0 0-16,-1 1-1 0,1 1-8 16,-4 0 3-16,-4 3 3 0,-2 1-4 15,-6 2 3-15,-3-3 2 0,-6 1-3 0,-3-3 2 16,-3 5 3-16,-2-2-5 0,-3-1-1 15,-6 0 6-15,-3 0-7 0,-6-2 3 16,-6 2 1-16,-6 0-5 0,-8 1-2 16,-5 1 2-16,-4 0-10 0,-8 0-1 15,-2-1 1-15,0 3-4 0,0 0 2 16,1 3 7-16,8 0-3 0,6-1 7 16,6-1 5-16,10-3-3 0,10 0 4 0,11-3 3 15,9 1-5-15,12-1 1 0,8-2 3 16,6-1-5-16,1 0-7 0,2-1-4 15,3-2-19-15,-1-1-18 0,5 2-14 16,2-2-24-16,2 0-62 0,5 0-40 16,1-2 12-16,1-2-68 0,0-4-133 15</inkml:trace>
  <inkml:trace contextRef="#ctx0" brushRef="#br0" timeOffset="377637.6073">17078 9318 30 0,'-1'-5'66'0,"-2"1"-14"15,2 0-3-15,-3-1 4 0,3 3-5 16,0-2-13-16,-1 1 0 0,1 0 5 16,-1 1-10-16,0-2 0 0,1 1 2 15,0 1-6-15,-1-1 0 0,0 2-1 0,-1 0-11 16,-1-1 0-16,-1 2-1 0,0 0-9 15,-3 0 0-15,-1 2 3 0,0-1-6 16,-1 2 3-16,-2-2 3 0,1 0-4 16,-2 0 3-16,0-1 4 0,-1 0-7 15,4 3 3-15,-3-3 4 0,0 1-7 16,2 2 1-16,0-1 3 0,-2 0-6 16,1 0 2-16,-2 1 2 0,3 2-8 15,-2-2 4-15,-1 2 2 0,-1-1-5 0,1 2 3 16,0 1 4-16,-1 2-6 0,-4 0 1 15,4 0 3-15,-3-3-4 0,1 3 3 16,2-4 4-16,-1-2-5 0,0 1 5 16,4 0 5-16,-4-3-6 0,0 1 3 15,2 4 2-15,-2 0-8 0,1-1 2 16,-2 2 2-16,3-1-8 0,-2-1 1 0,2 2 5 16,0 2-7-16,0-3 3 0,1 3 3 15,1 1-6-15,-1 1 2 0,2-1 5 16,-2 2-8-16,1-1 4 0,1 1 4 15,-1-3-6-15,0-1 2 0,5 1 4 16,-4-2-5-16,5 2 4 0,1 2 3 16,0-1-6-16,1 3 2 0,2 0 4 15,1 1-7-15,1 0 2 0,-1 2 3 0,2 0-5 16,-1 0 2-16,0-1 3 0,0 2-4 16,1 1 5-16,1-1 4 0,-1 0-7 15,0-3 5-15,2 3 5 0,-3-5-7 16,1 3 3-16,0-4 3 0,1 1-4 15,2-2 3-15,1 0 5 0,1-1-3 16,3 2 5-16,3-2 3 0,3 0-4 16,2-1 2-16,5-1 4 0,1 0-9 0,3 0 0 15,2 0 1-15,3 1-6 0,-1-2-3 16,2 3 2-16,-2-1-6 0,-2-3 2 16,0-2 2-16,1-1-6 0,-2-2 4 15,-3-1 7-15,1-2-4 0,-1-1 2 16,1-1 7-16,-3-2-4 0,2-1 3 15,-1-2 2-15,1-2-7 0,-2-1 1 16,1 0 3-16,-1-2-9 0,0-1 1 0,1-1 2 16,-1 2-7-16,1 0 2 0,-3-1 2 15,4 1-6-15,-2-1 4 0,-2-1 1 16,1 1-4-16,-4-5 2 0,-2-1 2 16,-2 0-5-16,1-2 3 0,-4 0 2 15,2 1-5-15,-2 1 3 0,-1 2 3 16,-1 4-5-16,-3 0 1 0,0 0 5 15,-1-1-7-15,-2-1 5 0,-2-2 4 0,-2 0-4 16,1 0 3-16,0 2 3 0,-2 0-7 16,-1 0 4-16,0 0 1 0,-2-1-8 15,-2 5 2-15,0-1 3 0,-1 2-7 16,2 4 3-16,-1-1 2 0,-2-2-5 16,1 2 3-16,0 1 1 0,-4-3-5 15,1 2 3-15,1-1 3 0,-5 2-7 16,-1 0 4-16,1 4 2 0,-4-1-5 0,0 3 2 15,-1 2 4-15,2 1-6 0,-3 1 2 16,-1 2 2-16,-3 1-5 0,0 3 3 16,-1 1 1-16,-3 1-5 0,-1 1 0 15,2 3 6-15,-4-1-5 0,3 0 1 16,2-3 5-16,-1 1-5 0,2-1 2 16,-2-1 5-16,2 1-7 0,-2 1 2 0,-1 0 5 15,2-1-8-15,2 3 4 0,1 0 3 16,4-1-5-16,3 1 3 0,2 1 2 15,1-2-5-15,2 1 2 0,0 1 3 16,1 0-6-16,2 2 4 0,0 1 1 16,2 2-5-16,1-2 4 0,2 0 1 15,3-6-3-15,2 4 1 0,0-1 1 16,1 4-3-16,2 0 4 0,2 3 1 0,1 1-4 16,3 1 2-16,0-2 4 0,1 1-5 15,1 0 0-15,0-1 5 0,0-3-7 16,-1-3 3-16,2 3 3 0,2-4-5 15,0 1 3-15,1 3 3 0,2-2-7 16,0-2 2-16,0 1 4 0,2-2-7 16,2-3 5-16,2 1 3 0,0-5-4 15,2-1 2-15,0-4 4 0,0 0-4 0,1-2 2 16,2-3 2-16,0-1-6 0,2-1 2 16,1-1 3-16,-1 1-4 0,-1-2 1 15,2-1 3-15,-1 1-5 0,-1 0 3 16,4-2 3-16,-2 0-7 0,-1 2 3 15,1-2 2-15,-1-2-5 0,-2-3 1 16,-2 1 5-16,-3-6-8 0,1 1 5 16,-3-8 2-16,0 3-4 0,1-5 2 0,-1 3 4 15,-3 4-6-15,1 0 1 0,-2 1 4 16,-2 2-6-16,1-2 1 0,-3-3 5 16,-2-2-8-16,-3 1 3 0,1 0 3 15,-4 4-6-15,-2 1 3 0,-1 2 3 16,-2 4-7-16,-1 1 4 0,-2 2 3 15,-2 0-6-15,-3 2 2 0,-3 1 4 16,-3 1-7-16,-3 1 3 0,-4 0 2 0,-1 3-7 16,-1 3 3-16,-1 1 2 0,-1 1-5 15,-2 0 4-15,-2 2 1 0,-2 1-3 16,-3 0 0-16,-3 1 5 0,-3-1-6 16,-3 2 0-16,1-1 2 0,-2 2-5 15,1 2 2-15,0 0 5 0,1 0-6 16,-2 1 2-16,3 3 4 0,1 0-5 15,2 0 1-15,3 0 3 0,3 0-4 0,3 1 1 16,2-1 5-16,3 1-7 0,3 0-1 16,3 2-3-16,1-2-14 0,4 1-7 15,2 1-12-15,3 0-26 0,2-1-95 16,2-4 50-16,2 2-68 0,1-1-331 16</inkml:trace>
  <inkml:trace contextRef="#ctx0" brushRef="#br0" timeOffset="378420.7889">18223 11389 426 0,'-10'-9'192'0,"-5"-1"-76"16,4 1 32-16,6 1-65 0,-2 3-47 0,6-1-11 16,0 0-5-16,1 0-15 0,0 2 0 15,1 0 3-15,-2 0-6 0,2 4 0 16,-1-2 2-16,0 3-5 0,-1 2 4 16,-2 2 4-16,0 5-3 0,1 6 3 15,-1 2 5-15,-1 7-2 0,3 8 1 16,1 4 5-16,1 4-7 0,1-1 2 15,0 2 6-15,1-3-7 0,-1 1 4 0,4-1 3 16,-3-2-6-16,4-2 0 0,-1-6 2 16,-1-7-9-16,1-7 1 0,-3-1 0 15,3-6-4-15,-4 0 0 0,2-6 2 16,-1-1-9-16,-1-1-5 0,1-2-11 16,-2-2-24-16,0-9-39 0,-2-4-96 15,0-8 46-15,-3-9-106 0,-2-7-305 16</inkml:trace>
  <inkml:trace contextRef="#ctx0" brushRef="#br0" timeOffset="378581.4947">18323 11101 578 0,'-1'-2'234'0,"-3"0"-113"0,5 0 55 0,-1 1-117 16,3 1-45-16,2 1-51 0,6 1-73 15,7-2-64-15,7 0 21 0,6 0-122 16,5-2-158-16</inkml:trace>
  <inkml:trace contextRef="#ctx0" brushRef="#br0" timeOffset="379073.0291">19040 11049 771 0,'-1'-6'200'0,"-1"-3"-103"16,2 2 85-16,2 1-168 0,3-3-18 15,1 0-21-15,1-4-13 0,0-1 1 0,-3 2-8 16,-1-1 10-16,-3 2 11 0,0 1 3 16,-4 1 16-16,-4 0 14 0,-1 3-3 15,-4 2 2-15,-3 0 3 0,-5 4-2 16,-1 2 2-16,-1 1 2 0,0 4-6 15,-1-1-1-15,4 1 5 0,1-1-6 16,0-1 2-16,3 1 1 0,-2-1-7 16,2 1 2-16,1 1 6 0,1-1-8 0,1 2 3 15,0-1 1-15,1 1-5 0,1 1 3 16,0 4 2-16,1 0-6 0,1 1 4 16,1 2 4-16,2-1-6 0,-1 3 3 15,2 5 4-15,0 7-6 0,1 6 3 16,4 7 4-16,-1-1-5 0,1 1 4 15,2-3 3-15,2-2-6 0,3 1 5 16,0 3 0-16,3 1-6 0,0-3 2 0,-1 4 1 16,-1-4-6-16,1 0 2 0,-2 0 1 15,0 1-5-15,-2-5 4 0,-1-4 1 16,0-5-5-16,-4-7 1 0,1-5 4 16,-1-2-6-16,1-1 1 0,-2-6 1 15,-2 0-12-15,1-2-8 0,1-4-9 16,-5 0-19-16,0-2-102 0,-3-6-33 15,-4-2 21-15,-4-2-124 0,-2-11-113 0</inkml:trace>
  <inkml:trace contextRef="#ctx0" brushRef="#br0" timeOffset="379247.1248">18460 11811 750 0,'-4'0'262'16,"4"0"-134"-16,1-5 79 0,6-1-173 16,11-3-45-16,9-6-107 0,10-3-84 15,6-5 37-15,2-4-151 0,-3 0-253 16</inkml:trace>
  <inkml:trace contextRef="#ctx0" brushRef="#br0" timeOffset="382753.3463">21410 11092 69 0,'-4'0'44'0,"4"1"-27"15,0-1 13-15,-1 0-1 0,1 0 3 16,0 0 18-16,0 0 11 0,0 0 16 15,-1 0 17-15,1 0 2 0,1 1-2 16,-2-1-8-16,2 0-23 0,-1 0-12 0,0 0-12 16,-1 1-20-16,2 1-5 0,-2 0-4 15,1 1-11-15,1 2 3 0,0 0 4 16,3 3-6-16,1-2 5 0,2 1 4 16,0-1-1-16,4 1 4 0,0-2 4 15,4-1-5-15,0 1 1 0,2-3 3 16,1 2-9-16,2 0 1 0,2-1 0 15,0-1-7-15,0 1 1 0,0 1 5 16,-1-2-7-16,-2 2 2 0,-1 1 3 0,3 2-6 16,-2 2 4-16,3-1 3 0,-3 1-7 15,-1-2 4-15,-4 1 4 0,-1-1-7 16,-4-1 4-16,-1-1 0 0,-3 4-4 16,0-1 2-16,-2-3 2 0,-2 3-7 15,1 3 5-15,-2 0 4 0,-3 0-5 16,-1 2 1-16,-2 0 4 0,-3-1-5 0,0-1 3 15,-2 2 2-15,-3 0-6 0,1 1 2 16,-3 2 3-16,-3-1-4 0,1 2 2 16,0 1 2-16,-1 1-6 0,0 2 2 15,1 0 5-15,-3-3-5 0,-3 0 0 16,0-4 4-16,1 0-5 0,-1 1 3 16,-1 1 2-16,5 1-5 0,0-1 3 15,0 1 6-15,4-1-4 0,-1-2 2 0,3 1 3 16,3 1-5-16,-1-2 1 0,2-1 2 15,2 0-8-15,2 0 2 0,-1-4 3 16,1-2-6-16,2 1 0 0,-3-3 5 16,3-2-5-16,1-1 2 0,1 2 2 15,1-1-4-15,0-1 2 0,1-2 5 16,-2 3-6-16,2-3 2 0,0 0 5 16,0-1-5-16,2-1 4 0,-2 1 3 0,2 0-7 15,1-3 4-15,1-1 2 0,1-3-7 16,3 2 3-16,-1-6 0 0,4 2-4 15,0-3 2-15,2-3 3 0,1-2-6 16,2 2 3-16,-1-6 2 0,1 5-4 16,0-2 1-16,1-2 5 0,0 3-7 15,1 1 2-15,3-2 3 0,-2-1-5 0,3 2 2 16,-1-3 3-16,-1-1-6 0,1 0 2 16,-3 0 4-16,4 0-6 0,-2 4 3 15,-3-1 3-15,1 3-7 0,0-1 3 16,-5 3 4-16,-1-1-6 0,1 3 3 15,-3 0 2-15,0 1-5 0,-2-2 3 16,0 1 2-16,-1 3-4 0,0-2 2 16,-3 3 1-16,2 3-4 0,-2 0 2 15,-1 1 5-15,0 3-6 0,0-2 1 0,-2 2 3 16,-1-2-5-16,-1 1 3 0,1-1 1 16,-4 0-6-16,0 2 1 0,-1-2 4 15,-3 3-4-15,2 0 2 0,-3 0 3 16,-1-2-4-16,-1 1 2 0,0-2 4 15,-2 0-4-15,3 1 2 0,-3-2 3 16,0-2-6-16,1-1 3 0,1-1 4 0,-4-2-7 16,4-2 2-16,-1 2 3 0,-3-1-5 15,3 0 2-15,-3 4 2 0,-3-4-6 16,0 3 3-16,0 2 4 0,-3 0-6 16,0-1 3-16,2 2 4 0,-2-1-6 15,-1-1 4-15,0-1 1 0,2-1-5 16,-5-2 3-16,1-3 3 0,1-1-6 15,-1 0 3-15,-1 2 2 0,3 0-5 0,-1 4 4 16,-2 0 1-16,-2 3-6 0,1 2 3 16,-2 0 2-16,2 0-6 0,2 3 5 15,2-2 1-15,-4 3-5 0,4 2 3 16,-2-2 3-16,3 3-4 0,-1 0 2 16,9 0 2-16,2-2-4 0,5 0 5 15,4-1 4-15,2 1-5 0,1-1 2 16,2 0 2-16,4 2-5 0,1-1 2 15,5 0 1-15,1 2-8 0,6-1 4 0,-5 4 2 16,3-1-5-16,0 1 2 0,0 3 2 16,-2 0-5-16,0 2 2 0,0-2 3 15,2-2-4-15,-1 2 1 0,1-1 5 16,1-2-6-16,3 2 1 0,-1-1 5 16,0-3-6-16,1 1 2 0,3 0 4 15,1-3-6-15,2 2 2 0,-1 0 4 0,1 0-5 16,2 1 1-16,-3 2 2 0,-1-1-6 15,0 4 4-15,-1 2 2 0,-1 2-5 16,-1-1 1-16,-1 2 5 0,-4 0-6 16,-1-4 3-16,-3 1 3 0,-3-2-6 15,2 0 3-15,-2-2 3 0,-2 0-6 16,-2 0 3-16,2-2 2 0,-4-2-5 16,1-3 3-16,-3 2 3 0,1-3-5 0,-2 0 2 15,-1 0 1-15,0 0-4 0,-1 1 2 16,0-2 2-16,0 1-5 0,-1 0 1 15,0 0 5-15,-2-1-6 0,-1 2 2 16,2-1 4-16,-5 1-6 0,1 0 2 16,1 2 6-16,-3 0-8 0,0-1 4 15,2 2 4-15,-1 0-7 0,2 1 2 0,-1 0 4 16,-1 2-6-16,2-1 3 0,0-1 2 16,-2 3-6-16,4 1 2 0,-3 3 5 15,1 2-5-15,-2 0 2 0,-1 0 1 16,1 3-2-16,-2-2 1 0,-2 0 4 15,2 1-7-15,-4 4 3 0,0-1 3 16,1 2-4-16,-2 2 0 0,-3-1 5 16,1-2-6-16,-2-2 3 0,-2 4 3 15,3-2-5-15,-1 0 3 0,3 6 5 0,-3 2-6 16,0-2 2-16,0 1 3 0,1-2-5 16,0-1 3-16,3-2 1 0,-3-3-5 15,1-2 1-15,1 0 3 0,0-5-5 16,1-2 2-16,1-1 3 0,1-1-6 15,3-3 2-15,3 0 3 0,2-3-5 16,3 0 3-16,1-2 4 0,0-2-6 0,0-3-7 16,2-2-11-16,3-5-22 0,2-1 387 15,1-2-534-15,5-2 219 0,1-8 120 16,1-3-1744-16</inkml:trace>
  <inkml:trace contextRef="#ctx0" brushRef="#br0" timeOffset="383936.3058">21803 10861 303 0,'-9'-8'122'16,"1"2"-58"-16,1-2 27 0,-1 0-55 15,-1 1-15-15,4 0-13 0,-3-1-3 16,-1 2 11-16,1-3 2 0,-2 2 8 16,-2-2 8-16,2 3-2 0,0 1 6 0,-1 1 3 15,1 0-13-15,-3-1-7 0,-1 1-1 16,0-1-11-16,-3 1-1 0,-2 0 1 15,2 2-7-15,-2 0 4 0,-2 2 4 16,-2-1-3-16,1 1 4 0,-4 0 4 16,0 0-4-16,-1 0 3 0,0 0 4 15,-2 1-8-15,-4 2 2 0,0-1 0 16,-1 4-5-16,-4 0-1 0,2-1 2 0,-2 2-8 16,1-1 3-16,-2 2 1 0,3-2-1 15,-1 1 5-15,1-1 7 0,1 1-2 16,5-1 1-16,2 3 4 0,3 1-6 15,1 2 0-15,-1-2-2 0,2 3-9 16,0-1 0-16,1 1 6 16,3 2-6-16,-1 3 4 0,1 2 5 0,4 3-4 15,-3 4 3-15,2 0 5 0,1 0-6 0,4 4 3 16,2 2 0-16,3 5-5 0,3 4 2 16,2 5 0-16,0 2-6 0,1-4 1 15,1-4 2-15,0-1-6 0,2-1 1 16,3-1 4-16,0 0-6 0,4-4 3 15,1 1 3-15,1-1-6 0,2-3 2 16,0 2 4-16,1-1-5 0,3-1 1 16,1-1 4-16,-1-4-5 0,5-4 2 0,3 1 2 15,0-4-4-15,0-1 2 0,3 2 3 16,0-1-7-16,0-2 3 0,3-1 3 16,4 0-4-16,1-3 2 0,-3-3 3 15,1-5-5-15,0-3 2 0,0-2 3 16,0 0-4-16,5-4 2 0,1-3 3 15,1-1-7-15,1-2 4 0,-2-4 2 16,2 1-5-16,-1 0 1 0,-1-1 3 16,2 1-5-16,1 2 2 0,-2-4 4 0,-2 1-6 15,3-1 3-15,-2-2 3 0,0-1-7 16,-2-1 3-16,1-3 4 0,-4-4-6 16,-1-1 2-16,0 1 4 0,-2-1-6 15,1 1 3-15,-2 2 3 0,1-2-8 16,-6-2 4-16,-2-2 3 0,-5-2-6 0,1-3 3 15,-9-2 3-15,-1 0-6 0,-3 0 4 16,-5-3 3-16,-3-4-7 0,-3 1 3 16,-1-4 3-16,2 5-6 0,-5 7 3 15,-1 1 2-15,1 3-5 0,-5 4 3 16,-3-1 3-16,-6-2-5 0,-4 2 2 16,-2 3 4-16,0 5-7 0,-2-2 3 15,2 4 2-15,0 2-6 0,-4 4 2 0,-3 0 5 16,-2 2-8-16,-5-1 4 0,-4 1 3 15,-2 1-5-15,0 0 1 0,-4 1 2 16,-3 0-7-16,-1 2-3 0,-5 2 2 16,-1 3-10-16,-4 1 3 0,5 4 4 15,2 2-5-15,2 6 5 0,9 1 7 16,1 1-4-16,5 1 8 0,1 5 3 16,3-5-12-16,-1 6-4 0,5-2-12 0,2 4-20 15,4 3 180-15,2 4-314 0,2-2 131 16,6 3 22-16,1-5-1025 0</inkml:trace>
  <inkml:trace contextRef="#ctx0" brushRef="#br0" timeOffset="384868.7839">23008 10912 97 0,'13'-14'128'0,"-3"3"-48"16,3-1 0-16,0 2-3 0,-1-1-26 0,-2 4-6 15,0-1-3-15,-2 3 4 0,-1 1 9 16,-2 1 3-16,-1 3 5 0,-2-1 4 16,-2-1-11-16,2 2-5 0,-4 0-4 15,1 1-14-15,0 0-11 0,-3 3-1 16,-1 5-13-16,-3 0-1 0,0 4 1 16,-2 1-7-16,-3 2 3 0,-1 2 4 15,-4 0-6-15,-4 1 3 0,0 2 5 16,-1 3-5-16,-3-1 6 0,1 0 6 0,-4-1-3 15,-2-1 1-15,3 1 6 0,0 0-6 16,3 5 1-16,1 1 3 0,4 3-9 16,-2-2 1-16,0-6 1 0,4-1-6 15,1-4-1-15,3-4 3 0,1-3-7 16,5 2 1-16,2-4 2 0,3 2-5 16,2-4 2-16,1 2 4 0,3 0-5 15,3 0 2-15,2 0 4 0,2 3-7 0,3 0 4 16,3-2 2-16,-1 3-5 0,3 0 3 15,0 2 2-15,3-2-5 0,-1 0 4 16,0 0 2-16,2-3-4 0,0-1 2 16,1-1 4-16,2-2-6 0,1 1 2 15,-1-2 3-15,-2-1-6 0,-2 0 1 16,-3 0 4-16,0-3-7 0,-2 0 1 0,-3 2 5 16,0-2-8-16,-3 0 3 0,0 1 2 15,-4-1-5-15,-1 0 2 0,-2 1 1 16,-3-2-8-16,0 1 0 0,0 1-1 15,-2 0-12-15,0 0-5 0,-2 1-10 16,-1-1-25-16,1 1-21 0,0 0-115 16,0-1 59-16,-1 1-102 0,0-2-371 15</inkml:trace>
  <inkml:trace contextRef="#ctx0" brushRef="#br0" timeOffset="385986.7667">23101 10852 309 0,'-1'-4'107'0,"-1"-2"-45"0,1 3 28 0,0-1-55 16,1 2-20-16,0 0-4 0,0 1-3 15,1-2-2-15,-1 3 10 0,0 0 13 16,-1-1 0-16,1 2 4 0,-1 1 7 16,-2 0-4-16,0 3-4 0,-2 2-6 15,-1 1-13-15,-3 1-5 0,0 3 2 16,-3 1-10-16,-1 4 2 0,-1 2 3 0,-1 5-6 16,-5 0 2-16,4 5 4 0,-4-2-6 15,-3-3 3-15,1 1 8 0,-1 0 0 16,0 1 7-16,0 5 6 0,2 4-4 15,0 3 2-15,2-1 2 0,0-5-10 16,-2-4-2-16,4-6-2 0,2-3-9 16,-2-4 1-16,5-1 4 0,1-5-6 15,2 0 4-15,0-3 0 0,1 1-5 0,2-3 4 16,-1 2 3-16,1-2-5 0,-1 1 4 16,2-1 1-16,0-2-4 0,0 1 2 15,1 0 4-15,1-1-5 0,2 1 5 16,0-2 2-16,1 0-5 0,0-1 3 15,1 2 4-15,0-1-5 0,1 2 4 16,2-2 3-16,1 1-3 0,4 0 4 16,1-1 4-16,4-1-2 0,2 1 1 0,0 1 2 15,2-2-9-15,3 2 1 0,0 3 0 16,2 3-7-16,-2 0-1 0,2 3 3 16,0 1-8-16,-1 1 3 0,0 0 4 15,1 1-7-15,-1-1 2 0,-2-2 4 16,1-2-5-16,0 0 4 0,-1-1 2 15,1 1-4-15,0 0 2 0,-2-1 5 16,-2-2-6-16,-1-2 2 0,0-1 2 0,-1-2-6 16,1 0 1-16,-3 1 4 0,-2-1-6 15,-3 0 1-15,0 1 3 0,-4-2-6 16,-2 0 2-16,1 1 4 0,-2 0-6 16,-1-1 2-16,1 0 3 0,-1 0-5 15,0 0 3-15,2 0 3 0,-2 0-5 16,0 0 1-16,0 0 4 0,0-1-3 0,0-1007 2 15,-2 2016 0-15,1-1012-13 0,0 0-23 16,-2-4-7-16,1-2-36 0,-1 0-119 16,0-3 52-16,0 0-87 0,-4-4-409 15</inkml:trace>
  <inkml:trace contextRef="#ctx0" brushRef="#br0" timeOffset="386851.7902">23220 10553 93 0,'-3'-19'80'15,"0"-1"-22"-15,0 1 6 0,0 2-6 16,-1 5-16-16,2 2 4 0,-1 2 5 16,-2 5 3-16,1-1 7 0,-1 1-2 15,-3 3 4-15,0 0 4 0,-2 3-9 16,-2-1-6-16,-2 2-1 0,0-1-12 0,-1 1-4 16,-2-1-4-16,0 3-13 0,-1 1-2 15,0 1 1-15,-3 1-12 0,-1 0 3 16,-3 1 3-16,0 2-4 0,-1-2 3 15,1 1 5-15,-4 2-5 0,5-3 6 16,-1 0 2-16,3 4-5 0,1 2 2 16,5 3 1-16,-5 2-8 0,0 3 1 15,-4 1 1-15,2 2-9 0,-3-1 3 16,4 1 4-16,2 1-1 0,-1-2 3 0,3 1 6 16,-1 1-4-16,0 3 3 0,1 4 2 15,3 4-8-15,0-2 0 0,2 0 1 16,1 5-9-16,3 0 2 0,3 3 3 15,2 3-4-15,0 2 3 0,3-7 2 16,1-1-4-16,0-2 1 0,0-1 4 16,3 0-7-16,1-3 2 0,3-3 3 0,0-2-8 15,2 0 3-15,0-4 3 0,3 0-6 16,0 1 4-16,2 0 1 0,4-1-5 16,1-3 3-16,3-2 4 0,4-1-5 15,0-3 2-15,-1-5 3 0,4-3-5 16,0-1 2-16,4-1 3 0,0-4-5 15,3-1 1-15,3-1 3 0,0-2-4 16,-1 0 1-16,0-5 5 0,-4 1-6 0,4 0 1 16,-1-1 5-16,-1-1-8 0,2-3 3 15,3 2 3-15,-5-4-6 0,1-3 2 16,-2-4 5-16,-1-1-7 0,-5-8 3 16,0 0 4-16,-4-4-7 0,3 0 3 15,-3-1 5-15,1-1-9 0,-4-1 6 16,-3-4 2-16,-3-2-5 0,-3-2 3 15,-6-2 3-15,-1-1-6 0,-5-5 2 0,-1-6 0 16,0 1-3-16,-3 1 0 0,-1-1 4 16,-2 6-7-16,-3 8 2 0,-1 1 6 15,-1 3-7-15,-3 6 2 0,-1 4 3 16,-3 6-7-16,-3 5 4 0,-6-1 1 16,-1 4-6-16,-5 3 2 0,-4-1 4 15,-4 4-6-15,-3 1 2 0,-4 6 1 0,4 2-4 16,-1 2 3-16,5 3 2 0,4 5-12 15,4-1-10-15,1 2-15 0,4 3-9 16,-1-2-161-16,6 3 80 0,4 5-103 16,0-3-555-16</inkml:trace>
  <inkml:trace contextRef="#ctx0" brushRef="#br0" timeOffset="388102.2053">24073 11277 485 0,'0'3'161'0,"0"-5"-79"0,0 1 45 15,1 2-91-15,2-1-33 0,1 3-7 16,2 0-3-16,3-2-7 0,0-1 3 15,3 4 12-15,1-4 3 0,-3 0 11 16,5-3 12-16,3 3 1 0,4-2 9 16,1 0 6-16,8 2-8 0,-2 0-2 0,3-1-2 15,3 1-13-15,2-1-5 0,-2 1-4 16,2-2-9-16,2 0 2 0,-2-2 3 16,2-1-7-16,2 0 2 0,-1 0 3 15,-1-1-5-15,-2 0 2 0,1 2-2 16,-4-1-14-16,0 2-12 0,-6-1-16 15,-2 2-121-15,-1-1 0 0,-9-3 4 16,-9-6-129-16,-6-4 3 0</inkml:trace>
  <inkml:trace contextRef="#ctx0" brushRef="#br0" timeOffset="388601.1806">25340 11012 532 0,'1'-9'213'0,"0"1"-94"15,1 3 47-15,-1 1-95 0,0 1-32 16,0 2-17-16,1 0-13 0,-2 1-3 16,1-2-6-16,-1 2 6 0,-1 0 10 15,-1 0-2-15,-1 2 5 0,-4 2 7 0,-1 1-3 16,-2 4 0-16,-3 4 2 0,-2 2-13 15,-1 1 0-15,0 0 4 0,-1 2-6 16,1 4 3-16,2 5 5 0,-1 6-3 16,1 3 3-16,2 4 5 0,3 0-7 15,2-3 0-15,5-1 2 0,2-1-9 16,2-3-1-16,4-1 1 0,4 1-8 0,3-2 2 16,1-3 3-16,3-3-7 0,3-4 1 15,2-5 4-15,-1-3-7 0,2-3-6 16,0-5-3-16,0 0-19 0,1-4-10 15,1-2-26-15,1-2-18 0,-1-2-134 16,0-3 64-16,1-5-96 0,-3-3-431 16</inkml:trace>
  <inkml:trace contextRef="#ctx0" brushRef="#br0" timeOffset="389634.3477">25694 11115 652 0,'-5'-3'254'16,"0"-2"-132"-16,1 0 66 0,1 2-121 0,1 2-62 15,1 0-28-15,1-1-7 0,-2 0-8 16,1-1 0-16,0 2 7 0,-2 1 1 16,-1 0 14-16,0 1 14 0,-5 2-1 15,-5 1 2-15,1 5 7 0,-2 5-6 16,-2 5 6-16,4 6 6 0,3 6-3 15,2 1 4-15,2 3 4 0,1-4-7 16,2 0 4-16,3-4-3 0,1-4-6 0,1-4 1 16,4 1 1-16,0-4-6 0,2-2 2 15,2-1 1-15,2-5-6 0,2-4 2 16,3-4 2-16,0 0-5 0,0-4 2 16,1-2 1-16,0-1-6 0,-3-3 0 15,1-2 1-15,-4 1-5 0,-1-5 3 16,-5-1 2-16,-2-2-3 0,-3-3 3 15,-1-4 7-15,-1-2-4 0,0-5 4 0,-2-4 2 16,1 1-7-16,2 4 3 0,-2 6 3 16,2 10-4-16,-1 4 0 0,0 7 1 15,-1 4-6-15,0 1 3 0,-3 2 4 16,1 6-7-16,-3 5 0 0,2 5 5 16,1 6-3-16,2 3 3 0,1 2 4 15,1-3-5-15,1-5 0 0,3-4 5 16,1-1-8-16,1-9-4 0,2 1 1 0,2-7-8 15,-1-1-2-15,2 0 1 0,0-5-11 16,1-1-1-16,-2-3 4 0,3-5-4 16,-1-3 3-16,1-1 9 0,-2-3-2 15,-2-1 8-15,-1 2 9 0,0-1 2 16,-3 0 6-16,1 6 7 0,-1 3 0 16,-1 5 7-16,0 4 12 0,0 2-3 0,-1 1 4 15,-1 0 9-15,2 5-4 0,-1 3 3 16,-1 3 1-16,1 5-11 0,-1 4 0 15,1 2 1-15,-2 0-11 0,3 3-3 16,0-5-4-16,0 0-8 0,-2-6 0 16,2-1 1-16,0-3-7 0,0-4 0 15,1 1 5-15,2-1-7 0,0-4 3 16,0-2 1-16,2-2-6 0,1 0 3 16,0-5 3-16,1-3-5 0,-1-2 1 0,0-2 3 15,1-1-3-15,0-2 2 0,0 0 2 16,3 0-6-16,-4 3 1 0,2 0 6 15,-2 4-7-15,-2 6 3 0,-3 4 1 16,1 0-4-16,-2 5 4 0,1 5 3 16,-1 5-5-16,4 3 3 0,0 0 5 15,-1-2-5-15,1 0 1 0,1-1 5 0,0-4-8 16,-1-2 3-16,1-3 2 0,2-2-5 16,1-3 2-16,1-1 1 0,-1-1-6 15,0-4-4-15,1-2-2 0,0-2-9 16,0-2-2-16,-1-3-2 0,-2-2-7 15,0-2 0-15,1 3 9 0,-2-2 0 16,-2 4 5-16,1 0 7 0,1 4-1 16,-1 1 7-16,0 3 5 0,-1 4-6 15,0 1 4-15,-1 2 6 0,-1 4-4 0,-2 3 7 16,2 5 5-16,-1-1-3 0,0 5 6 16,-2 1 3-16,1 2-7 0,-2-1-1 15,1 4 2-15,-2-8-9 0,0 0 0 16,0-1 2-16,1 1-8 0,1-5 2 15,1 1 1-15,1-3-15 0,2-1-8 16,2-5-14-16,0-1-27 0,1-2-1 0,1-2-117 16,-1 0 48-16,1-5-71 0,-1-3-349 15</inkml:trace>
  <inkml:trace contextRef="#ctx0" brushRef="#br0" timeOffset="390133.8198">26706 11093 691 0,'0'1'262'16,"-1"-1"-147"-16,1 4 82 0,0 4-129 15,-2 5-47-15,5 3-15 0,1 9-12 16,1 1 3-16,-1 3 4 0,0 0-6 16,-3 0 3-16,0 0 3 0,-1 0-9 15,2 0 1-15,-4 0-4 0,4 1-12 16,-1 2-4-16,0-5 1 0,2-2-7 0,-1-5 7 15,-2-3 5-15,2-5 1 0,-4-5 8 16,4 0 9-16,-1-6 0 0,0-1 4 16,0-2 3-16,2-5-5 0,0-6 5 15,-1-5 4-15,-2-4-6 0,-2-3 1 16,3-4 4-16,-4 0-6 0,1-2 1 16,0 0 3-16,1-3-7 0,2-2 2 15,1-3 4-15,2 1-7 0,3-1 4 0,2 7 3 16,2 7-7-16,3 6 3 0,-3 6 3 15,0 7-6-15,2 2 3 0,-2 3 2 16,-2 1-5-16,0 2 1 0,3 2 2 16,-2 4-4-16,2 2 3 0,-2 3 1 15,2 5-6-15,-3 3 3 0,-2-1 5 16,-1 0-5-16,-6-1 2 0,0-4 2 16,-3 0-5-16,-2-3 2 0,-3 1 5 0,-3-4-6 15,-1 0 3-15,-2-4 3 0,-4 1-6 16,0-4 3-16,-3 1 6 0,0-3-7 15,3 0 1-15,0 0 5 0,2-4-5 16,1 0-1-16,3-1-3 0,1 1-22 16,2-1-15-16,4 2 200 0,2 2-325 15,3 1 136-15,6-3 29 0,4 3-1038 0</inkml:trace>
  <inkml:trace contextRef="#ctx0" brushRef="#br0" timeOffset="391450.2017">27120 11080 549 0,'0'-3'208'0,"-6"1"-114"16,3-1 55-16,-1 3-109 0,-3 0-38 15,2 2-20-15,0-1-2 0,-1 1 4 16,-3 2-8-16,-1 1 9 0,-1 2 15 15,-1 3 1-15,1 7 7 0,-3 2 6 16,2 6-3-16,0 3 5 0,2 3 4 0,1-1-7 16,5-2 1-16,0-3-1 0,4-5-7 15,2-4-2-15,0-6 4 0,3-5-8 16,2-4 3-16,2-1 2 0,0-1-4 16,4-3 4-16,0 0 1 0,1-5-6 15,1 0 2-15,1-1 2 0,-2-5-4 16,0-4 1-16,0 1 3 0,-2-2-6 15,-2-5 4-15,-2 3 3 0,-2-2-3 16,1 5 2-16,-3-2 4 0,2 6-4 0,0 3 5 16,-2 5 1-16,0 2-5 0,3 5 0 15,-2 0 2-15,0 2-5 0,4 1 0 16,1 4 1-16,-1 3-5 0,-1 2 2 16,1 3 4-16,0 1-5 0,1 2 2 15,2 0 2-15,3-3-5 0,1-2 3 16,-1-2 4-16,2-4-8 0,-1-2 2 0,-1-2 2 15,-2-3-7-15,-1 0-4 0,-2-4-2 16,-1-2-11-16,-1-2-3 0,-1-2 0 16,1 1-8-16,-3 2 2 0,0 1 8 15,-2 2-2-15,-2 3 6 0,-1 1 8 16,0 0-1-16,-1 1 4 0,0 0 6 16,-2 4-3-16,-1 2 4 0,0-1 5 15,-1 3-3-15,0 0 5 0,0 2 7 0,0-2-5 16,0 0 1-16,1-2 6 0,-1 0-5 15,1-2 2-15,1-1 1 0,1-2-6 16,0 0 2-16,2-2 8 0,0 0-3 16,2-2 2-16,-1-2 2 0,0-2-6 15,2-4 3-15,1-2 1 0,2-1-9 16,0-1-3-16,0-3 0 0,0 1-4 16,-1-4 3-16,2 2 2 0,-2-2-5 15,1 4 1-15,1 1 2 0,0 3-3 0,1 0 1 16,0 5 4-16,0-1-7 0,-1-1 1 15,1 3 5-15,-4-1-6 0,1 1 2 16,-1 2 4-16,-1 1-8 0,0 3 4 16,0 0 2-16,0 4-5 0,-2 1 1 15,-1 2 4-15,1 0-6 0,0 1 5 16,2 1 1-16,-2-2-2 0,2-1-1 0,2-1 5 16,2 0-5-16,-1-1 3 0,2-3 1 15,2 1-4-15,0-2-1 0,3-2 5 16,1 0-8-16,2-2 0 0,2 0 3 15,-1-2-5-15,1-1 1 0,-2 0 5 16,2-2-5-16,-2-2 3 0,-2-2 7 16,-2 0-7-16,-3-2 3 0,-2 0 4 15,-5-2-2-15,0 3 3 0,0 2 5 0,-2 4-4 16,1 3 6-16,-2 3 5 0,-2 2-5 16,2 1-2-16,-1 5 3 0,0 3-4 15,1 8 3-15,-2 4 1 0,2 3-6 16,1 2 4-16,-2-3 4 0,1 0-6 15,1 2-1-15,0 1 2 0,4 1-7 16,5 1 1-16,4-4 3 0,6-3-6 0,3-5-2 16,5-9-5-16,2-4-17 0,2-3-10 15,1-4-6-15,1-6-26 0,2-6-19 16,-3-6-16-16,-2-5-10 0,-2 0 7 16,-1-1 13-16,-6 2 8 0,0-1 19 15,-3 0 36-15,-3-1 31 0,2-3 30 16,-3-3 21-16,0 1 7 0,0 2 11 15,1 0 9-15,0 1-5 0,3 6-3 16,0 0-2-16,1 3-10 0,-2 2-1 0,-3 5 3 16,-2 1-7-16,1 7 0 0,-4 6-3 15,-1 0-14-15,-1 4-5 0,-1 9-3 16,-1 6-14-16,-1 4-4 0,-2 4 0 16,-1 4-10-16,-1 5 3 0,3 3 2 15,-6 5-7-15,3 2 1 0,-1 2 2 16,1 1-5-16,0 1 1 0,0-1 4 15,-4-2-8-15,2-4 3 0,-2-4 5 0,0-9-8 16,-4-3 2-16,3-3 2 0,0-3-8 16,-3-4-3-16,4-2 0 0,0-5-14 15,2-2-5-15,-1-4-6 0,-1-4-7 16,3-3 1-16,-3-4 2 0,-1-5-9 16,1-6-5-16,-5-6-5 0,1-2-25 15,-3-5-51-15,-1-3-21 0,1-3 1 0,-3-4-83 16,-5-4-11-16</inkml:trace>
  <inkml:trace contextRef="#ctx0" brushRef="#br0" timeOffset="391631.2415">28175 10986 209 0,'-4'-8'202'0,"0"0"-47"15,3 1 4-15,1 2-23 0,0-1-34 16,1-1-19-16,3-1-24 0,3 0-15 16,4-1-9-16,6 0-16 0,2 1-4 0,3 2 0 15,4 0-11-15,4 2 2 0,2 0 0 16,3 3-15-16,1 1-12 0,1 0-15 15,1 1-25-15,-5 1-33 0,5 4-80 16,-4 3-6-16,-1-2-6 0,-5 2-100 16,-4 0 84-16</inkml:trace>
  <inkml:trace contextRef="#ctx0" brushRef="#br0" timeOffset="392016.6337">28907 10941 234 0,'-2'-3'211'0,"-2"2"-82"16,-4 1 0-16,0 3-14 0,-3 0-65 16,0 3-21-16,-3 0 0 0,3 3-9 15,-5 3 12-15,2 4 9 0,-1 4-2 0,2 0 5 16,-2 2 5-16,4 0-10 0,3 4-7 16,0 2-7-16,7 3-13 0,1 3-3 15,1-1 0-15,3-6-8 0,3-6 0 16,-1-2 4-16,3-6-8 0,3-4 3 15,2-4 6-15,3-3-7 0,1-2 2 16,1-7 4-16,-1-3-6 0,-1-8 3 16,0-4 2-16,-4-4-7 0,-2-4 4 15,-1-2 3-15,-3 3-6 0,-2-1 3 0,0 4 3 16,-1 0-5-16,-3 2 2 0,-1-2 3 16,-1 2-7-16,0 2 3 0,-6 8 4 15,1 3-7-15,-1 7 4 0,-3 4 1 16,2 3-6-16,2 3 5 0,-4 5 2 15,1 4-6-15,-2 5 1 0,1 0 5 0,-3 1-6 16,7-2-3-16,1-2-17 0,5-4-26 16,3-3-31-16,5-6-105 0,4-4 47 15,10 0-110-15,5-9-325 0</inkml:trace>
  <inkml:trace contextRef="#ctx0" brushRef="#br0" timeOffset="392250.2493">29340 10567 711 0,'8'-1'311'16,"-4"-3"-173"-16,1-3 68 0,3 2-126 16,3 1-107-16,5 2-31 0,2-1 0 15,-1 3 2-15,-4 0-7 0,-4 2 10 0,-3 3 25 16,-5 4 21-16,1 5 14 0,-2 9 4 15,-2 11-6-15,-3 7 4 0,-3 5 1 16,2 7-11-16,-4-3-12 0,-2-1-16 16,4-1 0-16,1 0-134 0,-2-7 67 15,-4-4-85-15,-2-6-445 0</inkml:trace>
  <inkml:trace contextRef="#ctx0" brushRef="#br0" timeOffset="392441.7047">29192 11508 618 0,'1'-3'192'0,"1"-7"-265"16,4 0 203-16,2-4-249 0,2-7-629 15</inkml:trace>
  <inkml:trace contextRef="#ctx0" brushRef="#br0" timeOffset="392643.081">29628 10509 375 0,'4'-19'325'16,"1"-5"-173"-16,0 5 24 0,1 1-7 15,3 1-156-15,2 2-17 0,-2 3-1 16,0 2-9-16,-3 4 2 0,-3 4 2 16,-3 2-10-16,-2 4-6 0,-3 6-9 0,-5 8-31 15,-7 8 24-15,-2 9-121 0,-3 5 38 16,-1 1-48-16,3 4-342 0</inkml:trace>
  <inkml:trace contextRef="#ctx0" brushRef="#br0" timeOffset="392836.0265">29222 11634 698 0,'-5'18'286'16,"1"-7"-149"-16,1-2 133 0,3-2-377 15,4-7 69-15,1 0-86 0,2-9-998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277" units="cm"/>
          <inkml:channel name="Y" type="integer" max="16423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6648" units="1/cm"/>
          <inkml:channelProperty channel="Y" name="resolution" value="1000.182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7:52:05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27566 2321 263 0,'-6'-4'84'0,"4"0"-13"15,1 2 22-15,-1-1-55 0,2-1 2 16,0 2 0-16,-1-6-14 0,1 3-6 0,0-3 2 16,0-1-3-16,0 0 5 0,0 3 10 15,-1-1 0-15,1 1 9 0,0 3 6 16,-2-2-4-16,2 2 0 0,-1 1-4 16,2 1-12-16,-1-1-5 0,0 4-6 15,0-2-12-15,3 0-2 0,-3 0 0 16,1 0-7-16,3 0 3 0,-1 0 1 0,-1-2-4 15,1 1 2-15,2 1 3 0,-1 0-5 16,5 1 3-16,1-2 2 0,2 1-4 16,2 1 2-16,0-1 4 0,-4 3-5 15,2-1 0-15,-3 2 3 0,-2 0-5 16,0 1 0-16,0 2 2 0,-6 0-6 16,-1 5 5-16,0 4 3 0,-4-2-3 0,-5 2 3 15,-2-1 3-15,-2 0-3 0,-3 1 2 16,2 2 4-16,-3 0-4 0,4 2 3 15,-1 0 5-15,1 0-4 0,0-4 3 16,0-2 6-16,-1 0-5 0,1-1 4 16,2 1 1-16,2-1-6 0,0-1 0 15,1-2 3-15,2-1-9 0,-1-1 0 16,3 1 1-16,3 0-7 0,0 2 3 16,1-2 3-16,1 3-5 0,2 0 3 0,4-2 3 15,1 3-4-15,2-2 2 0,5-2 3 16,3 0-5-16,0-1 2 0,1-4 3 15,5 0-5-15,4-4 1 0,1 1 3 16,7-1-4-16,3 0 4 0,1-2-10 16,-1 0-21-16,-7-2 46 0,-4 6-204 15,-2-2 103-15,-8-2-91 0,-10 1-676 0</inkml:trace>
  <inkml:trace contextRef="#ctx0" brushRef="#br0" timeOffset="700.8477">27581 3428 459 0,'0'-2'115'0,"0"-5"-38"15,0 1 41-15,4 3-89 0,5 1-14 16,3-1 1-16,3 2-6 0,4-1-11 0,1 1 2 15,0 0 3-15,1-1-4 0,-2 1 4 16,-1 1 5-16,-1 0-5 0,-2 0 3 16,0 1 2-16,-5 1-5 0,-1 3 1 15,-1 1 2-15,-4 7-6 0,-4 3 1 16,-2 4 2-16,1 5-3 0,-7-1 2 16,-2 2 3-16,-5 0-6 0,-6-3 3 0,-7-1 4 15,-5 1 1-15,-1-2 9 0,-3-1 11 16,6 4 1-16,2 1 8 0,2 1 9 15,0 0-3-15,5-3-1 0,1 2-5 16,8-5-9-16,6-2-5 0,7-1-4 16,0-1-10-16,1-5 0 0,8 1 0 15,4-3-7-15,7 1 2 0,5-2 4 16,7 0-5-16,2-5 1 0,4 1 4 16,2-1-15-16,3-2-16 0,-2-1-22 0,0-1-23 15,2 1-122-15,-6-1 52 0,2-3-98 16,-7-1-389-16</inkml:trace>
  <inkml:trace contextRef="#ctx0" brushRef="#br0" timeOffset="1266.7828">27787 4576 202 0,'-1'-3'165'0,"-3"0"-57"0,3 0 2 0,1 5-5 16,1-2-81-16,-1 0 3 0,3 1-10 16,-3-1-13-16,4 1-1 0,-1 1-2 15,3-2 5-15,1 0 9 0,4 3-4 16,1 0 4-16,1 2 4 0,3-1-7 15,-1 4 2-15,-1 0 0 0,-2-2-11 0,4 3 0 16,-4 1 1-16,-1-3-7 0,-2 3 2 16,-4 2-1-16,-4-2-4 0,-1 4 1 15,-4 3 3-15,-2 2-4 0,-6 2 3 16,-2 3 5-16,-3 0 0 0,-3 0 7 16,-1 1 10-16,1-1 2 0,-2-2 4 15,2-1 9-15,2-2-3 0,3-1 4 16,-3 1 0-16,5-1-9 0,1-1-3 0,6 1 0 15,3-2-9-15,3-4 2 0,7-1-1 16,3-3-6-16,7-3-1 0,2-3 2 16,7-2-4-16,2-1-1 0,6 0-8 15,-2 1-26-15,4 0-16 0,-1 0-129 16,1-2 69-16,0 0-118 0,-5-9-420 16</inkml:trace>
  <inkml:trace contextRef="#ctx0" brushRef="#br0" timeOffset="2100.5596">27703 7006 248 0,'11'0'191'0,"0"-4"-112"0,5-1 25 15,1 1-12-15,7 1-87 0,2 1-3 16,2 1-7-16,-1-1 2 0,3 2 3 16,-3 0-5-16,-4 0 3 0,-3 3 3 15,-2 2-6-15,-4 2 3 0,-4 3 3 16,-2 4-5-16,-7 5 2 0,-1 3-1 0,-5 8-6 15,-4-2 1-15,-3 3 5 0,-6-4-5 16,-2-1 5-16,-7-4 11 0,-3 1 11 16,-5 0 15-16,0 4 17 0,-1-2 6 15,3 5 14-15,-1-2 9 0,3-1-3 16,4-3-1-16,4-2-4 0,6-6-12 16,11-3-7-16,6 0-6 0,0 1-15 15,8 3-6-15,8-1-3 0,9 2-12 0,4 0-3 16,4-3 0-16,5-4-6 0,4-1-2 15,0-1-9-15,1-1-25 0,3-1-10 16,0-2-167-16,-2-5 87 0,-8 0-126 16,-6-9-554-16</inkml:trace>
  <inkml:trace contextRef="#ctx0" brushRef="#br0" timeOffset="2616.8936">27661 8215 644 0,'4'-1'287'0,"-3"-5"-143"15,6-3 60-15,8 0-110 0,6-5-53 0,4 0-27 16,2 1-10-16,1 5-8 0,-1 1 0 16,-2 4 3-16,1 3-6 0,-1 0 2 15,-5 1 5-15,-2 3-3 0,0 1 1 16,-1 3 5-16,-4-1-6 0,-1-1 1 15,-2 2 1-15,-6 0-8 0,-3-1 1 16,-1 2 4-16,-4 4-5 0,-2 0 3 0,-7 0 4 16,-3 2 3-16,-6 1 8 0,-2 2 13 15,-2 0 1-15,-1 4 9 0,3 0 10 16,2 4 0-16,4-1 0 0,1 2 2 16,0-3-11-16,4 1-5 0,3-1-4 15,4 0-10-15,3 2-4 0,3 1 3 16,3 1-10-16,3 1 1 0,3 2 2 15,4-3-6-15,5 2 1 0,4-1 4 0,6 6-8 16,2 1-2-16,3 3-12 0,2-3-27 16,5-3 19-16,0-12-225 0,-1-15 111 15,-6-6-124-15,-6-3-754 0</inkml:trace>
  <inkml:trace contextRef="#ctx0" brushRef="#br0" timeOffset="3483.4052">27425 11166 436 0,'-2'-7'266'0,"0"-2"-129"0,1 2 34 16,1 5-64-16,0 0-63 0,1 1-25 0,1 1-13 16,4 3-6-16,2-1 4 0,1 1-1 15,5 2 2-15,5 3 7 0,1-2 1 16,1-1 1-16,8 2 4 0,0-1-7 16,4-1 0-16,0 3 0 0,3 0-8 15,-2 1-6-15,-3 2 0 0,-6 0-10 16,-3 2-4-16,-6 1-2 0,-5 1-9 15,-2-1-3-15,-5 3 3 0,-4 0-3 0,-1 0 8 16,-4-1 8-16,-5 2 1 16,-7 0 11-16,-5 2 16 0,0 0 3 0,-5 4 11 15,0 1 10-15,1 2 2 0,2 1 7 16,0-4 7-16,5-5-8 0,4-2 0 16,7-3-7-16,7-3-11 0,1 0-6 15,5 1-2-15,8-1-12 0,10 0-2 16,8-4 1-16,6-3-6 0,4-4-4 0,3 0-5 15,3-2-19-15,3-2-9 0,0 0-20 16,6 0-28-16,0-1-130 0,-4-1 65 16,-6-2-91-16,-6-1-440 0</inkml:trace>
  <inkml:trace contextRef="#ctx0" brushRef="#br0" timeOffset="4065.7084">27421 12530 177 0,'13'-16'159'0,"0"1"-21"0,2-2-3 16,2-2-14-16,3 1-23 0,0 2-16 0,3 1-16 16,2 1-19-16,1 3-10 0,3 5-8 15,5-2-11-15,-1 4-2 0,5 2 0 16,-2 1-7-16,-3-1 1 0,-1 4 2 15,-1-1-6-15,-2 1-2 0,-6 1 2 16,0 5-6-16,-5-1 1 0,-1 1 2 16,-5 2-5-16,-1 2 1 0,-2-3 4 0,-2 3-4 15,-4 2 3-15,-1 0 3 0,-2 2-3 16,0 2 1-16,-5 1 6 0,-3-2-3 16,-1 2 7-16,-5 0 5 0,-3-2-1 15,0 1 7-15,0 0 9 0,-4 3-1 16,4 2 4-16,-1 4-1 0,1 1-5 15,3 2 0-15,5-3-1 0,0-1-11 16,4-3-2-16,2-2 1 0,2-2-8 16,1-2-1-16,4-4 2 0,3 1-8 0,6-3-1 15,4 0 5-15,2-2-8 0,2-1 0 16,2-3 2-16,0-3-12 0,1 0-4 16,4-2-6-16,-5-3-18 0,4-2-8 15,-1-3-15-15,0 0-22 0,-4-1 115 16,1 3-241-16,-9-1 107 0,-5 5-12 15,-5 1-793-15</inkml:trace>
  <inkml:trace contextRef="#ctx0" brushRef="#br0" timeOffset="4748.6999">27634 13874 392 0,'0'0'353'15,"-1"-1"-193"-15,1-8 18 0,0-4-36 0,0-5-110 16,3-5-45-16,4-4-9 0,6 1 0 15,1 1 0-15,3 4 9 0,3 4 8 16,1 5-2-16,1 4 8 0,-3 3 6 16,6 4-4-16,-3 0 0 0,2 2 2 15,-1-1-3-15,4-1 1 0,-1 1 2 16,0 1-7-16,0-1 2 0,-2 1 2 0,-1 1-4 16,1 0 2-16,-4 1 1 0,-2 1-5 15,-4-1 3-15,-3 4 0 0,-7 1-4 16,-4 3 1-16,-2 6 3 0,-2 1-5 15,-7 4 2-15,-7 2 4 0,-4 2-1 16,-3 3 3-16,-3-1 9 0,0 3 2 16,-3 2 11-16,0 2 13 0,0 3 1 15,3 0 9-15,0 0 10 0,9-7-4 0,4-4 3 16,3-7-4-16,7-8-11 0,5-2-5 16,1-2-6-16,7-2-13 0,2 1-3 15,11-2-5-15,1-4-9 0,7-1 1 16,4-4-3-16,4-1-11 0,0 0-5 15,2-3-8-15,-2 1-16 0,2 1-13 16,-5 0-20-16,-2-1-21 0,-4 1 83 16,-5 1-209-16,-7-3 90 0,-8 3-25 0,-8 1-684 15</inkml:trace>
  <inkml:trace contextRef="#ctx0" brushRef="#br0" timeOffset="5249.6594">27453 14794 536 0,'-7'20'212'16,"2"-6"-121"-16,2-8 59 0,3-6-89 15,4 0-64-15,4-6-3 0,3-6-4 16,2-2 2-16,4-4 6 0,0-1 2 0,2-2 8 15,-1 3 4-15,3 3-3 0,-1 2 2 16,2 0 1-16,3 0-6 0,2-1 0 16,1 1 0-16,0 1-5 0,-1 3 1 15,-3 3 2-15,-2 3-4 0,-2 1 1 16,-3 2 4-16,1 1-4 0,1 2 3 16,-2 2 7-16,-1 4-3 0,-4 2 3 15,0 1 5-15,-4 1-6 0,-1-2 4 0,-5-2 2 16,-2 3-5-16,0 1 0 0,-5 5 4 15,-4 4-4-15,-3 5 4 0,-1 1 4 16,-5-2-1-16,-4 1 5 0,3-1 6 16,-3-3-4-16,0 2 4 0,1 3 3 15,2 0-6-15,1 3 3 0,-1-1 3 16,3 0-5-16,3-3 0 0,7-3 2 16,-2-5-10-16,8-3-4 0,0-6 0 0,4-2-12 15,4-3-4-15,3 0 3 0,7 0-8 16,-1 1 0-16,5-4 8 0,1-2-8 15,0-2 1-15,3-2-4 0,6-1-15 16,-3-1-6-16,0-1-5 0,2-2-24 16,-5 0-19-16,0-4-19 0,-2-1-21 15,-2 1-96-15,-4 2 43 0,-3 1-70 16,-6 5-318-16</inkml:trace>
  <inkml:trace contextRef="#ctx0" brushRef="#br0" timeOffset="7215.8019">26837 3206 168 0,'3'-2'106'16,"1"-3"-37"-16,-2 2 6 0,2-1-12 15,3 3-34-15,-1 0-2 0,1 1-2 16,-1-2-12-16,0 2 5 0,-3-1 5 0,0-1-5 15,-1 0 2-15,0 1 4 0,-2 0-2 16,0-1 4-16,0 2 2 0,1 0-7 16,-1 0-1-16,0 0 1 0,-3 2-9 15,1-4 0-15,-4 2 0 0,1 0-5 16,-2 0 4-16,-2 0 5 0,-2 0-3 16,1-1 6-16,0 2 6 0,-2-1-3 15,-2 2 4-15,1-2 2 0,-2 1-7 0,-1-1-3 16,-3 0-1-16,2 0-8 0,0 1-1 15,2-1 1-15,-2-1-8 0,3-2-1 16,-7 1 4-16,2-1-4 0,-4-1 1 16,-2 3 2-16,-1-2-7 0,2 1 5 15,-1 1 7-15,1 1-3 0,-1 0 2 16,-2 1 8-16,0 0-4 0,2 0 5 16,-1 2 3-16,1 0-7 0,2-2 0 0,1 3 1 15,-1 0-7-15,-2 0 0 0,4 2 0 16,-3 0-6-16,2 2 2 0,1 1 2 15,1 0-3-15,0 0 3 0,-1 2 2 16,0-1-2-16,-1 1 2 0,1 2 2 16,-3 3-3-16,4 3 1 0,0 2 0 15,4-1-3-15,0 4 0 0,3-3 2 16,-2 5-6-16,3 5 2 0,2 3 4 0,-4 1-4 16,1-1 0-16,1 1 4 0,1-4-3 15,0 3 2-15,5 2 2 0,2 1-3 16,1 0 1-16,2 3 3 0,0-2-5 15,1-1 1-15,2 4 3 0,0-1-6 16,4 0 0-16,3 0 4 0,4-5-5 16,0-5 1-16,4-5 3 0,-2-1-6 15,2 0 4-15,-2-1 3 0,3 3-6 0,3-3 2 16,4 0 5-16,0-4-6 0,5 0 3 16,-2-2 2-16,1 1-5 0,-2-3 2 15,4-2 3-15,-3-3-5 0,6-3 2 16,2-3 3-16,1-4-4 0,3 0 2 15,1-3 2-15,0-3-5 0,1-5 3 16,-1-3 2-16,1-1-6 0,2 0 2 0,1 0 3 16,-1-2-5-16,-1-2 2 0,-5-2 3 15,-3-4-5-15,0-1 2 0,-4-1 3 16,2 3-4-16,-2-3 1 0,3 2 4 16,-6-8-4-16,1-3 2 0,-4-5 3 15,-3 2-5-15,-4-1 2 0,2 2 3 16,-4-1-5-16,-3 0 1 0,-1-3 4 15,-6 2-6-15,-2 0 1 0,-4 3 5 16,0-2-5-16,-1-2-1 0,-7-7 3 0,-5 4-6 16,-1-1 4-16,-1 4 0 0,-6-2-7 15,0 5 2-15,-4-2 1 0,-6 2-6 16,-3 2 2-16,-2 9-1 0,-5 8-3 16,2 5 4-16,-2 5 2 0,0 6-3 15,-6 3 3-15,-3 0 4 0,-2 4-4 16,1 5 2-16,-7 3-2 0,3 3-21 15,0 7 15-15,1 5-176 0,0 1 94 0,4 3-106 16,-4 2-594-16</inkml:trace>
  <inkml:trace contextRef="#ctx0" brushRef="#br0" timeOffset="729691.4709">26607 3286 61 0,'0'-1'36'0,"0"1"-25"0,1-1 7 16,2-1-26-16,0 0-9 0,3-3-2 0,-3-2-18 15,1 0-8-15</inkml:trace>
  <inkml:trace contextRef="#ctx0" brushRef="#br0" timeOffset="731653.1489">26640 3204 49 0,'-1'-7'64'15,"-2"1"-3"-15,1 1 0 0,-1 0-1 16,2 2-9-16,0 2-4 0,-3 0-9 16,0-2-4-16,0 2-5 0,-1-1-8 15,0 0 0-15,0 0 2 0,-1-1-5 0,-1 0 2 16,-2-1 3-16,-3 0-7 0,-1 0 0 15,0 1 1-15,-1-1-7 0,1 2-1 16,0 1 2-16,3 0-5 0,-2 1 2 16,3 1 4-16,0 0-5 0,-1 2 3 15,-2-3 2-15,0 1-5 0,-5 3-2 16,-1 0 3-16,0 2-7 0,1 0 1 16,0-1 2-16,3-3-5 0,0 2 2 0,0-2 3 15,-3 0-5-15,1-1 2 0,1 2 4 16,-2-2-3-16,0 2 4 0,5-1 7 15,-3 2-2-15,2 0 3 0,3 1 4 16,1 0-4-16,0-1 1 0,0 4 0 16,0-3-9-16,-1 3 0 0,-3 1 2 15,1 0-6-15,-1 1 1 0,3 1 3 16,-3 0-5-16,2 5 3 0,-4 0 4 0,0 4-6 16,-3-1 4-16,0 0 3 0,-3 2-5 15,1 0 3-15,2 2 2 0,2 5-3 16,-2-2 5-16,3-3 2 0,-1-1-1 15,-1-5 1-15,2-4 3 0,2 1-4 16,3 0 0-16,3-1 3 0,1 0-6 16,2 2-1-16,1 0 4 0,0-3-4 15,-1 4 1-15,1 3 1 0,1-1-7 0,-1 5 3 16,2 6 1-16,-3-1-3 0,1 4 2 16,-1 1 3-16,0-1-2 0,1 3 1 15,0 1 3-15,3-4-6 0,0 0 0 16,3-6 3-16,0-3-6 0,4-7 1 15,2-4 3-15,-3-4-5 0,3 0 5 16,-1-4 5-16,8 1-2 0,2-1 5 16,2 2 4-16,3-1-3 0,3 3 1 15,-1 4 2-15,-1 1-6 0,7 1-3 0,-1 1 1 16,1 2-7-16,-2-1 1 0,-3 0 2 16,-3-2-6-16,4-1 2 0,-1-4 2 15,1-3-4-15,4-4 2 0,0-2 3 16,-1-1-4-16,1-7 1 0,5-2 3 15,-1-3-4-15,1-1 1 0,1-2 2 16,2-1-4-16,-1 1 0 0,2 2 5 0,0-4-6 16,2 1 1-16,-1 1 4 0,-5 0-5 15,0-3 1-15,-1-1 3 0,-3-3-4 16,-1-4 0-16,2-3 4 0,0 2-5 16,-4 3 1-16,1 2 5 0,1 4-6 15,-4-2 1-15,1-1 5 0,-1 1-6 16,-2-2 1-16,-2-3 4 0,0 3-4 15,-6-3 1-15,0-2 4 0,-4 1-6 0,-4-1 3 16,-6-1 4-16,1 0-8 0,-4 3 4 16,0-4 1-16,-2 2-4 0,-5 2 2 15,1-1 1-15,-7 1-4 0,-2 3 2 16,-5 6 1-16,-4-2-3 0,-7 4-2 16,-3-3 3-16,1 1-7 0,-8 0 2 15,-2 2 4-15,2 2-5 0,0 5 1 16,1-1 5-16,6 0-3 0,1 1 5 0,2-1 1 15,4 1-3-15,1 2 1 0,-1-2 4 16,2 3-5-16,-2-1 1 0,-3 0 3 16,0 1-4-16,-3 4 0 0,5 1 3 15,-3 0-6-15,-4 3 1 0,0 2 2 16,1 1-7-16,-6 3 1 0,1 4 4 16,3 1-5-16,1 0 2 0,2 3 5 0,3 1-4 15,0 0 3-15,5 3 5 0,0-3-6 16,1-3 3-16,0-2 3 0,6 1-5 15,-1-2 2-15,1 1 3 0,3 4-5 16,3 3 3-16,-2-2 1 0,2 4-3 16,1 2 0-16,-1-3 4 0,-2 0-5 15,-2 4 4-15,1-2 1 0,-1 1-3 16,0 3 0-16,1 5 6 0,5 6-5 16,-3 1 1-16,4 2 1 0,3-4-3 0,4-5 0 15,2-3 3-15,3-3-3 0,5-3 1 16,6 6 7-16,1 1-4 0,6-3 2 15,0-1 6-15,3-3-3 0,1-5 4 16,3-1 4-16,-1-3-5 0,5 1 1 16,2-2 5-16,-1-2-8 0,1-4 1 15,-2 0 0-15,0-3-8 0,2-2 1 0,-1 0 2 16,2-2-6-16,-1-2 3 0,0 0 1 16,1-3-4-16,1-1 1 0,2 1 4 15,0-4-5-15,1 3 3 0,0-3 2 16,3 0-4-16,2-4 1 0,1 0 3 15,-2-8-5-15,-1-2 1 0,-3-6 4 16,-4-5-4-16,1 0 0 0,1 2 3 16,-2 1-5-16,-2 2 3 0,0 0 2 0,-4 1-5 15,-6 1 1-15,3-3 4 0,-1 3-5 16,-5 0 3-16,-3 0 0 0,-3 0-2 16,-5 3 1-16,0 0 1 0,-4 1-3 15,-2-3 0-15,-2-1 4 0,-1-1-6 16,-1-3 2-16,-7 0 3 0,-2 4-5 15,-4 3 1-15,-3 2 2 0,-5-4-6 16,-1 3-1-16,-3-3-2 0,0-1-11 0,-7 1 0 16,-3 4 1-16,-7 0-7 0,-3 3 2 15,-11 2 5-15,3 4-3 0,-4-1 7 16,-1 4 5-16,-1 2-3 0,5 2 6 16,-6 3 3-16,5 3-3 0,0 0 4 15,4 3 5-15,1 0-4 0,9 5 2 16,-1 0 2-16,7 3-3 0,1 5 1 15,3 1 3-15,-1 2-6 0,0 4 3 0,-1 3 4 16,1 6-5-16,-4 0 0 0,1 7 5 16,0 9-5-16,0 3 1 0,-3 5 2 15,3 6-3-15,1-1 0 0,2-3 5 16,6 0-6-16,5-5 1 0,7-6 4 16,9-9-5-16,6 0 1 0,1-10 4 15,8 3-5-15,6-5 2 0,6 3 5 16,4-8-2-16,6 0 4 0,-1-7 4 0,4 0-4 15,2-6 3-15,3 1 4 0,-2-1-8 16,3-2 0-16,3 4 2 0,-2 1-7 16,-1 0 1-16,1-3 2 0,2-2-5 15,1-2 4-15,-2-4 2 0,3-1-6 16,3-3 4-16,0-4 2 0,-3-2-5 16,1-2 2-16,1-4 3 0,2-4-5 0,-4-5 2 15,1-6 2-15,-5-8-5 0,-1 0 2 16,-2-6 1-16,-6 1-6 0,0-1 1 15,-1-1 2-15,-5 1-7 0,-6 0 2 16,1 3 2-16,-7 2-8 0,0 4 0 16,-1-1 4-16,-5 0-4 0,-5-1 2 15,-3 6 3-15,0 4-6 0,-8 3 3 16,-4 6 3-16,-2 3-7 0,-3-3 2 0,-5 4 0 16,-1-1-5-16,-6 2 1 0,-7 1 3 15,-3 5-7-15,0-2 0 0,-8-2-1 16,-5 2-4-16,2-1 0 0,-10 0 5 15,-4 1 0-15,3 5 4 0,0 3 8 16,-3 2 0-16,9 0 4 0,1 3 6 16,1-2-4-16,4 4 2 0,6 2 4 15,4 3-6-15,6 4 1 0,5 2 6 0,2 8-8 16,3 3-16-16,2 4-18 0,1 8-87 16,2 9 54-16,5 1-100 0,0 2-263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277" units="cm"/>
          <inkml:channel name="Y" type="integer" max="16423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6648" units="1/cm"/>
          <inkml:channelProperty channel="Y" name="resolution" value="1000.182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7:54:07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18919 4815 26 0,'0'0'17'0,"-2"0"-8"0,2-1 6 16,-1 1-6-16,0 0-2 0,1 0 3 15,-3-2-7-15,2 2 3 0,-2-1 1 16,3 1-4-16,-2 0 3 0,3-1 5 0,-3 1-3 15,2 0 7-15,-2-2 7 0,-2 2-1 16,4-1 6-16,0 1 6 0,-2 0-3 16,-1 0-2-16,3 0 1 0,2 0-9 15,0 0-2-15,-2 0-1 0,-1 0-12 16,1 0 0-16,2 0 3 0,-2 0-7 16,-1 0 3-16,1-1 2 0,-1 1-6 15,2 0 5-15,-1-1 4 0,-2 1-4 0,3 0 4 16,0 0 4-16,-2 0-4 0,2 0 2 15,-2 0 2-15,2 1-6 0,2 0 0 16,1-1 1-16,-1 1-8 0,4 1 3 16,-1-2 4-16,0 0-7 0,0 1 3 15,-2-1 5-15,1 0-5 0,0 0 5 16,2-1 7-16,-1-1-5 0,0 2 4 16,2 0 6-16,-3 0-7 0,1 2 2 0,0-4 4 15,-1 4-8-15,0-2 4 0,2 0 2 16,0 0-7-16,1 0 2 0,1-2 2 15,0 2-7-15,2-1 1 0,-1-1 0 16,1 0-6-16,1 0 1 0,2-1 2 16,-2 1-6-16,1-1 1 0,0 0 4 15,1 0-7-15,-1 1 3 0,1 0 4 16,0 0-6-16,0 1 3 0,-1-1 2 0,1-1-4 16,-1-1 2-16,1 2 4 0,2-1-6 15,-1 2 3-15,2-2 5 0,1 3-5 16,-2-1 1-16,2 1 4 0,1-1-7 15,-1 1 2-15,0 1 3 0,1-1-7 16,-1 0 3-16,3 1 3 0,-3 2-7 16,0-2 3-16,0-1 3 0,-1 1-5 15,-3 1 2-15,0-2 4 0,0 2-6 0,1-1 3 16,0 1 4-16,1 0-8 0,-4 1 3 16,4-2 2-16,-1 0-4 0,2 2 1 15,0 0 4-15,0 0-6 0,-1 1 2 16,1 1 4-16,0 1-5 0,-2-3 1 15,3 3 4-15,-1 0-5 0,1-1 1 16,-4-2 5-16,3 2-7 0,-1-2 3 16,2-2 3-16,-2 0-6 0,5 0 4 0,0 1 2 15,-3-1-5-15,1-2 2 0,5 2 3 16,0-1-4-16,0 0 1 0,5-1 3 16,-2-1-6-16,0 1 3 0,1 1 4 15,-2-1-6-15,3 0 0 0,2-2 5 16,-1 2-6-16,0 1 4 0,3-2 1 15,-6 0-6-15,0 3 3 0,3 0 5 0,0 1-7 16,-7-2 3-16,4-3 2 0,2 2-4 16,-1 0 2-16,0-2 4 0,4-1-6 15,0-1 2-15,-2 2 5 0,3 1-9 16,1-2 4-16,-1 1 4 0,1 2-5 16,1 0 1-16,-2 1 3 0,1 1-6 15,2 0 4-15,0 2 3 0,-2 1-7 16,-1-3 3-16,1-1 3 0,-2 0-6 15,-1-1 3-15,2-2 3 0,-1-1-5 0,1 2 3 16,-1 0 2-16,3-1-6 0,-3-1 4 16,0 0 2-16,0 1-5 0,2-1 2 15,-1 3 3-15,2 0-6 0,-1 0 3 16,0-1 3-16,1-2-6 0,-1-1 4 16,-1 0 1-16,3-3-5 0,0-1 3 15,1 4 4-15,-1 0-7 0,1 0 2 0,-1 1 5 16,1 0-7-16,3 0 2 0,0 0 5 15,0 2-6-15,4-2 1 0,-1 0 5 16,-1 0-7-16,-2-1 2 0,0 2 6 16,-1-2-9-16,-1 3 4 0,-1-1 3 15,2 2-6-15,-2-2 3 0,0 2 3 16,-1 1-7-16,1 0 4 0,-2 0 2 16,1 1-4-16,-1 1 1 0,-1 0 3 15,-2-2-4-15,-1-1 2 0,0 1 3 0,0-1-5 16,1-1 2-16,-1 0 2 0,0-1-4 15,2 2 3-15,2-3 2 0,-3 1-5 16,0 2 1-16,1 1 4 0,-4 1-5 16,2-2 3-16,3 1 2 0,-1 1-6 15,1 1 2-15,-3-1 4 0,-3-1-6 16,2 1 4-16,-3 1 2 0,1-1-7 0,-1 0 4 16,0 2 3-16,-1-1-6 0,-1 1 3 15,-5-1 3-15,6 1-6 0,-3 0 3 16,0-2 3-16,2-1-6 15,-1 1 3-15,-1 0 4 0,1 1-7 0,0-1 3 16,6-2 4-16,-1 3-5 0,1 0 1 16,-3-2 5-16,4 2-8 0,-4-2 3 15,2 3 4-15,-4-3-7 0,4-1 3 0,-4 1 4 16,1 0-7-16,-3-3 3 0,2 2 3 16,2-1-6-16,-3-2 1 0,-2 3-1 15,3 1-13-15,-5 0-14 0,-3 0 1 16,-1 1-93-16,-2 1 46 0,-3-1-68 15,-9 2-275-15</inkml:trace>
  <inkml:trace contextRef="#ctx0" brushRef="#br0" timeOffset="2466.1019">16323 11028 158 0,'0'-2'123'15,"0"1"-41"-15,1-1 4 0,-1 1-24 0,0 0-17 16,-1-1-19-16,2 2-10 0,-1 0-5 15,0-1-11-15,-1 1-1 0,1 1 3 16,0-2-7-16,0 1 4 0,0 0 3 16,-1 0-3-16,1 0 2 0,1 1 4 15,-1-1-5-15,1 0 1 0,-1 2 5 16,3-2-5-16,-2 0 3 0,3 0 6 0,0 0-3 16,1 1 4-16,-1 2 7 0,2-2-4 15,0 1 3-15,0 0 5 0,0-1-4 16,2 0 0-16,0-1 3 0,0 2-6 15,1-1-1-15,1 0 2 0,0-1-9 16,2 1 0-16,2 2 4 0,-1-2-9 16,1 2 2-16,0-2 2 0,1 2-5 15,-3-2 0-15,3 2 4 0,-1-1-7 0,-1 1 2 16,0-1 4-16,1 2-7 0,-4-2 2 16,0 1 5-16,3 0-6 0,-1-2 1 15,-2 1 5-15,0 0-6 0,-2 1 3 16,0-2 3-16,2 3-7 0,-1-2 3 15,4 0 5-15,4-1-8 0,-3 0 4 16,3-1 4-16,0 0-6 0,-1 0 3 16,1 0 4-16,4-1-4 0,-2 1 1 0,-1-1 3 15,4 1-5-15,-1 0 4 0,-2 0 2 16,0-2-4-16,2 2-1 0,0 0 6 16,0 0-7-16,3 2 0 0,-2-2 3 15,-1 1-5-15,1 2-1 0,0-2 6 16,1 1-7-16,1 1 3 0,-4 0 4 15,5-1-6-15,2-1 2 0,-3-1 5 16,3 2-6-16,0-2 1 0,1 0 4 0,-1 0-5 16,1-2 3-16,2 2 1 0,-1 0-5 15,2-1 4-15,0 1 3 0,1-1-5 16,1 1 2-16,1-1 3 0,1-1-6 16,0 1 2-16,0 0 5 0,1-1-8 15,-4 1 3-15,3 0 4 0,-2-2-5 16,0 2 1-16,-1 0 2 0,1-1-4 15,-2 1 1-15,1 0 5 0,1 1-9 0,-1-1 4 16,-1-1 4-16,1 1-5 0,-1 1-1 16,1 0 6-16,0 1-9 0,1-1 6 15,-4 2 1-15,2 0-5 0,-1-2 2 16,-2 0 4-16,1 0-6 0,3-1 5 16,-1 0 1-16,-2 1-5 0,2-2 3 15,-1 1 3-15,2 0-7 0,-1 1 4 16,0 0 2-16,1 0-5 0,2 1 3 0,-1-1 1 15,-2 0-5-15,1 1 3 0,1-2 4 16,-4 1-7-16,1-1 2 0,2-1 4 16,-1 1-6-16,0 0 4 0,-1-2 2 15,-1 3-5-15,1-1 6 0,1-2 7 16,1 2-6-16,0 0 2 0,2 0 4 16,-1 1-4-16,0 0 0 0,-1 0 0 0,4 0-8 15,-4 1 1-15,-2-2 3 0,3 1-4 16,-1 0-1-16,-3 0 4 0,2 0-3 15,0 0 0-15,-6-2 5 0,4 2-5 16,-5-2 0-16,2 0 5 0,-1 1-5 16,-1 0 0-16,-1 1 6 0,0 0-8 15,-1 0 2-15,-1 0 4 0,2 1-5 16,-1 2 1-16,4-3 4 0,-2 0-2 16,3 1 7-16,-1 0 4 0,-1 1-6 0,-1-4 3 15,1 2 4-15,-2 2-6 0,0-2-1 16,2 0 0-16,-4-2-8 0,3 1 4 15,-2 0 2-15,-1-2-5 0,-1 1 0 16,2-1 5-16,-2-1-6 0,1 0 1 16,1 0 4-16,1 2-6 0,-2 0 3 15,-2 0 4-15,2 1-7 0,1-1 2 0,-2 2 4 16,5-1-4-16,-1 2-1 0,1-2 4 16,2 0-5-16,2-1 9 0,0-1 10 15,4-3-4-15,-2 0 3 0,1 1 3 16,1 1-4-16,-5 1 1 0,-5 1-3 15,7 1-12-15,-3 1 0 0,-1 0 3 16,2 0-5-16,4-2 1 0,-5 2 5 16,0 2-6-16,2-2 2 0,-4 1 2 0,0 1-6 15,-2 1 0-15,-5-2 2 0,0-1-5 16,4 0 3-16,0-1 4 0,4 0-5 16,5-1 3-16,-2 2 6 0,0 0-5 15,-3 2 2-15,-2 2 0 0,-5-2-3 16,3 1 3-16,-1 1 2 0,-1-1-6 15,2 0 2-15,-1 1 5 0,-2 0-6 16,2-2 2-16,-2 2 2 0,1-1-10 0,-1 1-6 16,-2-2-11-16,-1 2-16 0,1-1-2 15,1-2 3-15,0 2-15 0,3-3-40 16,-4 1-61-16,3-1 57 0,-2-1-86 16,-2-1-256-16</inkml:trace>
  <inkml:trace contextRef="#ctx0" brushRef="#br0" timeOffset="4348.9171">16345 14089 43 0,'-3'-1'50'0,"1"-1"6"0,-1 0 3 16,1 0 2-16,-1-1 3 0,1 1 5 15,-1-1-5-15,-1-1-1 0,1 2 0 0,2-1-11 16,-1 0-4-16,0 1-1 0,1-1-12 16,1 2-3-16,0 0-1 0,-1-1-9 15,1 1-3-15,0 1-2 0,1-1-8 16,-1-1-1-16,1 0 2 0,3-2-10 16,1 1 0-16,2-2 3 0,1 0-5 15,1 1 3-15,1 0 2 0,0-2-7 16,0 1 4-16,2 0 2 0,-2 1-5 0,2 0 4 15,0 1 1-15,0 1-5 0,5-2 4 16,1 0 5-16,2-1-3 0,2 0 3 16,1 0 4-16,1 1-2 0,2 0 5 15,1-1 3-15,-1 1-6 0,1-1 2 16,0-2 4-16,-3-1-9 0,4 3 3 16,-1-1 2-16,0 1-8 0,0 0 3 0,1 2 1 15,0-2-5-15,-1-2 3 0,2 2 0 16,-1 0-3-16,2 0 4 0,-1 2 6 15,2-1-6-15,0 2 4 0,0-2 3 16,2 1-3-16,-4-2 1 0,3 3 2 16,-2-2-7-16,-2 1 2 0,1 1 5 15,0-2-5-15,-2 1 1 0,2-1 5 16,-2 3-6-16,-3 1 1 0,2 1 2 16,-1-1-6-16,-2 3 0 0,0-2 3 0,3 1-7 15,0-2 3-15,2 0 7 0,0 0-5 16,7-2 0-16,-1 1 6 0,-2 0-7 15,-4-3 2-15,4 0 1 0,-2 0-10 16,1 0 3-16,-1-1 3 0,1 2-7 16,-2 0 2-16,0-1 4 0,-2 1-5 15,1 3 1-15,0 0 2 0,-1 0-4 0,0 1 1 16,-2 1 4-16,1 0-5 0,1 2 3 16,-3-1 2-16,1 1-5 0,2 1 2 15,-1-1 3-15,-3-2-6 0,1 1 4 16,-1 1 1-16,-2-2-3 0,2 1 2 15,-1-1 3-15,1 2-4 0,-1-1 2 16,3-1 3-16,-3 0-5 0,0 0 3 16,-2 0 5-16,5 1-5 0,-2 0 3 0,3 1 3 15,2-2-4-15,-1 1 1 0,0-2 2 16,2 2-5-16,-4-2-1 0,4-1 4 16,-2 0-6-16,4 2 1 0,-2-2 3 15,2-3-5-15,1 0 1 0,2 2 4 16,-3-2-6-16,0 1 1 0,2 2 4 15,0 0-6-15,0 0 4 0,1 2 1 16,-2 0-4-16,0 2 1 0,0 0 5 0,0 2-8 16,-2-1 4-16,4 0 3 0,-2 2-6 15,0-1 3-15,-2-1 3 0,3 2-7 16,-1-2 5-16,-1 1 1 0,2 1-4 16,1 1 1-16,0-2 4 0,2 4-6 15,3-1 3-15,-1 0 3 0,4 0-5 16,3 3 2-16,-4-4 4 0,-1-1-7 15,4 0 3-15,-3-3 2 0,-1-2-4 0,2 1 1 16,2-1 4-16,-3 0-5 0,2-1 2 16,1 2 3-16,0-2-3 0,2 0-1 15,0 0 5-15,1-1-6 0,3 0 2 16,2-1 3-16,-2 0-6 0,3-4 2 16,-4-3 3-16,1 2-5 0,-1 0 2 15,3 0 3-15,-1 2-5 0,3 2 3 16,-4-1 3-16,1 0-6 0,-2 0 4 0,-3-3 3 15,-1 1-7-15,-2 0 3 0,-3 1 3 16,-3-1-5-16,-1 4 3 0,-1 1 2 16,0-2-6-16,-3 2 3 0,0 3 2 15,-1-2-3-15,0 1 0 0,-3-2 5 16,1 1-8-16,-3 3 4 0,-3 0 2 16,-1-2-4-16,-3 1 1 0,-2-1 3 15,-2 0-6-15,-2-1 4 0,-3 2 3 16,2-1-5-16,-2 2 0 0,-1 0 5 0,0-2-5 15,0 1 2-15,-1-2 3 0,-1 1-6 16,-2-2 1-16,0 0 3 0,1-2-11 16,1 1-1-16,-2 0-1 0,1-1-10 15,0 1 0-15,-3 1-6 0,0 0-16 16,0-1-11-16,-2 0-56 0,0-1-84 16,-1 1 50-16,-1-3-116 0,-3-2-274 0</inkml:trace>
  <inkml:trace contextRef="#ctx0" brushRef="#br0" timeOffset="7217.2835">16283 11338 7 0,'-10'0'1'0,"2"-2"0"16,2 2-1-16,0-1-1 0,3-1 0 15,-1-1-6-15</inkml:trace>
  <inkml:trace contextRef="#ctx0" brushRef="#br0" timeOffset="8497.4717">16235 11298 103 0,'0'-1'97'0,"0"2"-17"0,0-2-6 16,0-1-5-16,2 1-21 0,-2 0-13 15,4-1-6-15,-1 1-15 0,3-2-4 16,-1 0-1-16,1-1-9 0,1 1-1 16,-1-1 4-16,1 2-5 0,-1-1 2 15,0 2 4-15,0 0-5 0,0-1 4 16,-1-2 10-16,2 1 1 0,-2-1 8 0,3-1 5 15,-1-3-3-15,5 1 5 0,-1 1 1 16,2-2-9-16,0 0-5 0,1 3 0 16,1-1-8-16,-3-1 0 0,4 1 1 15,1 3-6-15,1 0 2 0,1 0 3 16,0 2-6-16,3-2 0 0,-1 0 3 0,-2 1-5 16,1-2 3-16,-2 0 2 0,-3 0-5 15,2 0 3-15,-4-1 7 0,1-1-5 16,0-2 2-16,4 0 4 0,-2 1-6 15,3 0 0-15,0 1 4 0,2-1-10 16,-2 2 3-16,4 1 3 0,-2-1-7 16,0 1 2-16,-1 0 5 0,2 1-6 15,0-1 2-15,-1 0 4 0,2-1-5 0,0 1 3 16,0-3 4-16,1 1-4 0,1 1 4 16,1 0 4-16,-1-1-6 0,2 3 1 15,-2-1 4-15,-1 0-7 0,-1 0 2 16,3 0 1-16,-3-1-6 0,3 1 3 15,-1 0 2-15,2 0-6 0,2 2 2 16,-3-2 2-16,-1 0-5 0,1 1 3 16,-1 1 2-16,-2-1-2 0,0 2 1 0,1 0 6 15,0 1-6-15,0 0 1 0,3 0 3 16,2 0-5-16,-4 1-1 0,5 2 6 16,-2-2-8-16,-1-1 3 0,3 0 4 15,0 0-7-15,-2-1 2 0,0-2 4 16,2 0-5-16,-3 2 0 0,0 0 5 15,0-2-7-15,-1 2 2 0,0 1 6 0,1 0-7 16,1 0 1-16,-1 1 5 0,0 1-7 16,3-1 3-16,-4 1 4 0,2 1-8 15,-1 1 3-15,2-2 4 0,-2 0-7 16,2-1 6-16,1 0 0 0,1-1-3 16,-2 2 0-16,0-2 5 0,0 1-8 15,0 0 5-15,-6 0 1 0,5-1-3 16,1 2 0-16,-1 0 4 0,2 1-5 15,2 1 3-15,-2 0 1 0,-1 1-4 0,0-1 2 16,0 0 4-16,1-1-5 0,-3-1 0 16,-1-2 6-16,-2 0-8 0,1-2 4 15,2 1 3-15,0-1-7 0,1 0 3 16,3 1 3-16,-1 0-6 0,-1-1 3 16,4 2 2-16,0 0-5 0,2 2 3 15,2 0 3-15,1 1-6 0,2 2 3 0,-2-4 2 16,-2 2-6-16,3-3 2 0,-3-1 4 15,-2-1-4-15,2-2 1 0,0 2 4 16,-4-2-5-16,0 1 2 0,0 3 4 16,-1 0-7-16,3 0 3 0,-1 0 3 15,2 4-4-15,0-1 1 0,1 1 4 16,0 0-6-16,-4-2 3 0,-1-1 1 16,0 1-6-16,0-2 4 0,0-2 3 0,3 1-5 15,-1-1 1-15,-2 0 5 0,-3 0-6 16,3 2 2-16,-2 0 3 0,0 0-6 15,-2 1 1-15,3 3 4 0,-3 1-4 16,0 1 0-16,-1 1 5 0,1-1-7 16,-2-2 3-16,-1 1 3 0,-1-1-7 15,0-1 2-15,-1 1 4 0,2-3-4 16,-3-1 2-16,3 0 3 0,-1 0-4 0,-3 0 1 16,2 0 4-16,0-1-4 0,-1 1-1 15,0-2 4-15,-2 0-6 0,0 2 2 16,2 0 4-16,1-1-6 0,1 1-1 15,1 0 3-15,0 1-5 0,-1 0 1 16,-1-1 3-16,1 3-5 0,-1-2 1 16,-3 0 6-16,1 1-3 0,-4-2 1 15,-3 1 5-15,1-1-6 0,-1 1 4 0,1 0 4 16,-2 2-8-16,1-2 5 0,2-1 0 16,0 0-3-16,0 2 1 0,3-4 2 15,1 2-9-15,-1 0 0 0,3 0 0 16,-3 2-4-16,0-2 1 0,-1 1 1 15,2-1-4-15,-1 0 5 0,2 0 6 16,0 0-3-16,2-1 2 0,-1-1 5 16,-3 1-8-16,0 0-1 0,-3 1 0 0,1-2-8 15,-2 2-1-15,-1 0-1 0,-2 0-8 16,1-1-2-16,-2 1 0 0,-1 0-12 16,2 1-4-16,-1 2-1 0,-1-2-4 15,-1 2-24-15,-1-2-20 0,-1 0 15 16,-1 1-26-16,-1-1-90 0</inkml:trace>
  <inkml:trace contextRef="#ctx0" brushRef="#br0" timeOffset="10897.1018">16586 14092 47 0,'-3'-1'53'0,"3"1"-21"0,0 0-2 16,0 0 1-16,2 1-19 0,-1-1-6 16,0 1 1-16,-1-1-7 0,2-1 1 0,-5 1 1 15,3 0-6-15,0 0 3 0,0 1 3 16,1 1-6-16,3-1 2 0,-1 1 4 15,2 1-3-15,1-2 5 0,-3 1 8 16,2-1-2-16,2 0 6 0,0 0 7 16,0 1-2-16,0-1 5 0,4-1 4 15,-2-1-6-15,-2-1 2 0,4 0 5 16,-1-1-6-16,2-2 1 0,3 1 3 0,1-1-8 16,-1 0 0-16,1 0-1 0,0 1-10 15,-2 0 0-15,3 0-1 0,-1 3-7 16,0 0 0-16,0-1 3 0,1 1-7 15,-3 2 5-15,1-1 6 0,0 0-2 16,0 0 5-16,0 2 7 0,2-1-4 16,0-1 4-16,1 1 3 0,-1 1-7 15,2-2 0-15,-1 0 2 0,1 0-8 0,2 0 0 16,1 0 3-16,0 0-7 0,1-2 1 16,3 1 4-16,0 1-7 0,-2-1 1 15,1-3 4-15,-1 1-6 0,1 2 3 16,-3-2 4-16,1 2-4 0,0 0 3 15,0 1 4-15,-2-2-3 0,-1 1 2 16,2 1 2-16,-1-1-6 0,0 0 0 16,0-2 2-16,3 2-5 0,-2-1 1 15,-1 1 3-15,3 0-6 0,1 0 6 0,0-1 3 16,-4 0-6-16,3 0 4 0,-2 1 3 16,1 0-2-16,3-2 0 0,0 1 2 15,-4 0-5-15,3-1 1 0,-4-1 1 16,-2 4-6-16,1-3 0 0,0 3 4 15,-3 1-7-15,1-2 0 0,0 2 5 16,0 1-5-16,1-2 2 0,0 0 5 0,-1 0-6 16,0 1 4-16,0 0 5 0,-2-1-5 15,1-1-1-15,1 0 5 0,0 2-7 16,2-1 3-16,0-1 0 0,1 1-5 16,3 0 0-16,1 1 4 0,-1-1-4 15,-2-3-1-15,3 2 4 0,-5 1-4 16,2-1 0-16,1 1 6 0,1 0-7 15,-1 1 1-15,-3 2 6 0,4-1-5 0,-4-2 1 16,1 2 6-16,-3-1-9 0,1 0 3 16,3-1 5-16,0 0-6 0,1 0 3 15,3 1 1-15,1 2-4 0,0-2 4 16,0 2 3-16,0-2-5 0,2 0 0 16,-1 2 2-16,0-2-6 0,2-1 4 15,0 2 2-15,-1-2-5 0,1 0 1 16,0 0 5-16,-2-2-5 0,-1 2 2 0,0 0 1 15,1 2-6-15,1-2 5 0,2-2 1 16,-2 2-5-16,4 0 1 0,-5-1 6 16,4 2-6-16,-2-1 1 0,2-1 1 15,-2 2-3-15,-1-1 2 0,2-2 4 16,-1-1-6-16,-3 1 1 0,0-4 3 16,0 1-4-16,-5 1 2 0,2 1 2 0,0-1-5 15,-2 0 2-15,0 1 5 0,2 1-6 16,-1-2 3-16,2 2 2 0,0 1-5 15,1 0 2-15,-1 0 3 0,0-1-6 16,1 1 2-16,1 1 4 0,0-1-6 16,-1 1 2-16,3 1 4 0,-2-2-6 15,-2-1 1-15,1 1 6 0,1-1-6 16,-4-2 1-16,2 0 4 0,-2 0-4 0,-1 1 0 16,0 2 4-16,-1 1-5 0,2-1 1 15,-1 1 5-15,1-3-6 0,1 3 1 16,2-1 6-16,0 1-6 0,0-3 1 15,-1 2 3-15,-1 1-6 0,1 0 2 16,0 0 3-16,-2-1-6 0,0 0 4 16,1 2 2-16,-3-1-5 0,3-1 2 15,-2 2 5-15,-2-1-5 0,1 0 2 0,-2 0 2 16,-1-1-3-16,1-1-1 0,0 1 5 16,-3-2-6-16,0 1 1 0,-1-1 4 15,1 3-6-15,2-2 2 0,-2 0 5 16,4 0-6-16,0 0 1 0,2 1 5 15,2 1-6-15,1-1 2 0,4 0 3 16,-4 2-4-16,3-1 0 0,-1 1 6 16,-2-1-7-16,0 0 3 0,-2-1 3 0,-1 1-6 15,0-3 2-15,0 3 3 0,-2-2-6 16,5 2 2-16,-1-2 4 0,-3 1-5 16,0 0 2-16,-3 1 3 0,-2-3-4 15,0 3 0-15,-1-2 5 0,1-1-7 16,-1 2 4-16,1 0 1 0,0 1-6 15,0-2 3-15,2 1 5 0,-1 1-7 16,1 0 1-16,1 1 5 0,2-2-6 0,-1-2 3 16,4 3 0-16,-4 0-4 0,3-1 1 15,-1 1 0-15,0-2-7 0,-2 2 2 16,-1-3 1-16,-1 0-6 0,-1 1-1 16,-3-2 1-16,0 1-8 0,-1 3 2 15,-1 2-2-15,-1-2-8 0,-1 0-5 16,1 1-15-16,-2 2 14 0,0-3-112 15,0 0 53-15,-1 0-56 0,-2-6-380 0</inkml:trace>
  <inkml:trace contextRef="#ctx0" brushRef="#br0" timeOffset="12796.2845">19184 4770 75 0,'0'-1'92'16,"0"-2"-28"-16,2 0-2 0,-1 1-6 15,0-2-8-15,0 0-14 0,-1 0-4 16,0 0 0-16,0 0-6 0,0 1-3 16,2 0 0-16,-4 0-10 0,2 1-3 0,0-1 1 15,2 2-9-15,-2 0 0 0,0-1 3 16,0 2-6-16,1 0-2 0,-1 0 5 15,1 0-7-15,1 2 2 0,0-1 4 16,1 0-5-16,1 2 2 0,-1-1 8 16,1 0-6-16,2-1 4 0,-3 0 9 15,1-1-3-15,1 0 7 0,3 0 6 16,0 2-4-16,1-1 2 0,0 0 3 16,2 0-9-16,2 3-2 0,3 0-1 0,1 0-8 15,-1-1 0-15,1 1 3 0,0-3-7 16,0 1 2-16,1 0 4 0,-2-1-4 15,2-1 3-15,1-1 7 0,-3-1-2 16,1 0 5-16,2 1 5 0,3-2-3 16,0 2 2-16,1-1 2 0,1 2-8 15,-1-1 1-15,1 1-1 0,3 0-7 0,-1-1-1 16,1 2 4-16,2 0-7 0,0-1 1 16,2 2 3-16,4-1-5 0,0-1 1 15,-1-1 5-15,3-2-5 0,-1 0 2 16,-2 0 5-16,4-4-7 0,-2 1 5 15,1-1 5-15,-3 2-6 0,3 0 2 16,1 1 3-16,0 3-8 0,2 0 3 16,3-2 1-16,-3 2-6 0,-2-1 1 0,2 1 5 15,0 0-7-15,-1-3 2 0,1 0 4 16,1 0-5-16,-1 0 1 0,-3 0 5 16,3 2-8-16,-1-3 4 0,0 1 3 15,1 3-5-15,1-3 2 0,0 1 4 16,3 1-8-16,-1 2 4 0,-2 0 2 15,1-3-4-15,1 0 1 0,-2 2 2 16,-2-1-3-16,-1-1 0 0,0 2 4 0,-2-1-5 16,-3 1 0-16,1 1 4 0,-1 0-5 15,-3 1 1-15,0 1 7 0,1-1-7 16,-3 2 1-16,-1 0 4 0,1-1-5 16,-2 2 2-16,-1-2 5 0,0-2-8 15,2 1 4-15,-1 1 3 0,1-1-5 16,0 0 3-16,-1 2 3 0,1-1-7 15,3 1 3-15,-3 1 3 0,-1 0-6 0,2 0 2 16,-1-2 4-16,-1 1-7 0,5 1 4 16,-2-2 1-16,2 1-4 0,-1-1 2 15,-2 0 2-15,-1-1-4 0,-1-1 3 16,0 0 2-16,0 0-5 0,2-1 3 16,1 1 4-16,-2-2-5 0,1 2 0 15,4-1 5-15,2 0-6 0,-1 0 3 16,2-2 1-16,2 3-4 0,-2 0 0 0,3 0 4 15,1 0-5-15,-1 0 3 0,1 0 1 16,0-1-4-16,-2-2 2 0,-1 0 5 16,1 0-7-16,-1 0 2 0,0 0 5 15,2 0-6-15,-2 0 2 0,0 0 4 16,0 0-5-16,1-1 4 0,1 0 6 16,0 1-4-16,2-1 1 0,-1 2 4 15,-3 1-5-15,0-1-1 0,1 0 2 16,-2 0-7-16,0-1 1 0,4 0 5 0,-2 2-7 15,0-2 1-15,0 3 6 0,1 0-7 16,-2 0 1-16,0 0 3 0,0 0-5 16,2 0 1-16,-2 0 4 0,-1-1-6 15,0-2 4-15,-2 1 2 0,2-2-6 16,-4 2 1-16,2 2 6 0,-3 2-6 16,0-2 2-16,-2 1 1 0,-2 3-4 0,-3 2 3 15,-2 0 5-15,-2 0-7 0,-2 2 0 16,-1-2 3-16,-1-1-10 0,-4 0-4 15,-3 2-8-15,-4-2 285 0,-3 0-416 16,-1 3 183-16,-8 0 87 0,-6-8-1398 16</inkml:trace>
  <inkml:trace contextRef="#ctx0" brushRef="#br0" timeOffset="22076.9325">16666 14064 114 0,'0'0'50'0,"0"0"-31"0,0 0 16 15,-1 1-25-15,-1-2-7 0,1 1 2 16,1 0-1-16,0 0 8 0,0 0 11 0,1 0 3 15,-1-2 8-15,0 2 8 0,0 2-6 16,0-1 1-16,2 0-1 0,-1 1-12 16,0-4-3-16,3 2-2 0,3-1-8 15,2 0-1-15,3-3 4 0,3 1-7 16,4-1 0-16,0 0 3 0,1-2-6 16,-1 2 1-16,0-1 1 0,1 1-7 0,-2-1 2 15,0 1 7-15,-2 2-2 0,1-2 9 16,-1-1 8-16,-1 3 2 0,1 0 5 15,0-3 8-15,1 1-7 0,0 0 2 16,1 1 1-16,3-3-10 0,-1 2-1 16,3-1 0-16,3 1-8 0,1-1 0 15,-1 2-2-15,-3-1-8 0,0-1 1 16,-1 1 0-16,-2 0-6 0,0 1 3 16,0-1 1-16,-4 2-2 0,1 0 0 0,-1 2 5 15,-1 0-5-15,2 1 2 0,1-1 4 16,-1 1-4-16,-1-1 4 0,1 2 3 15,-1-4-6-15,-1 1 3 0,3 1 5 16,0-1-6-16,0-2 1 0,3-1 2 16,-1 0-5-16,4 2 2 0,-3 1 1 15,3-2-6-15,0 0 1 0,1 1 3 0,-5 1-7 16,2 1 3-16,-1 2 2 0,-2-2-6 16,0-1 4-16,1 1 4 0,-3-1-4 15,-1 1 2-15,-2 0 2 0,3 0-4 16,-1 1 3-16,0-1 1 0,1 1-6 15,-3 0 1-15,-1 1 3 0,1-1-3 16,1 0 2-16,-1 1 3 0,3 0-5 16,-1 1 1-16,2-2 6 0,0 2-6 0,0-2-1 15,3-1 5-15,0 2-7 0,-1 1 2 16,2 0 4-16,-1 1-8 0,2-2 2 16,0 2 4-16,2-3-6 0,0 4 3 15,0-2 4-15,-2 1-7 0,-1-3 3 16,1 2 5-16,-1 1-6 0,0-3 1 15,1 0 3-15,1 2-6 0,-1-1 3 16,1 0 5-16,-1-1-8 0,-1 0 2 16,5 2 6-16,-1-1-6 0,0 1 0 0,2-2 5 15,3 2-7-15,-2 1 3 0,-2-3 4 16,1 2-6-16,-2-1 1 0,0 1 7 16,-2-3-8-16,-1 1 3 0,0 0 4 15,1-1-6-15,0-1 2 0,2 0 4 16,1-1-7-16,-3 2 2 0,0 0 3 0,-1-1-6 15,1 1 4-15,2-1 3 0,-1 1-5 16,-1-1 3-16,2-1 4 0,0 1-6 16,1 0 3-16,1 1 1 0,2 0-4 15,1-2 1-15,0 1 3 0,-3 1-6 16,3-1 3-16,-2-1 3 0,1 0-6 16,0-1 3-16,1 1 2 0,-4-1-5 15,0 1 2-15,-5-1 3 0,0 0-6 16,0 2 4-16,-4 0 1 0,1-2-5 0,0 2 4 15,-1 1 2-15,0 0-6 0,3-1 3 16,-3-2 3-16,0 2-5 0,0-2 2 16,1 2 2-16,2 0-5 0,0-1 4 15,-1 0 2-15,-2 2-6 0,0-3 3 16,-1 2 3-16,1 1-4 0,2 0 1 16,0-1 2-16,-2-1-4 0,2 1 2 0,-6 1 3 15,0 0-5-15,-1-1 1 0,0-2 4 16,-2 5-7-16,2-2 5 0,0 1 1 15,-1-2-5-15,1-1 3 0,-1 0 3 16,3 3-5-16,-3-2 1 0,4 1 4 16,-1-2-4-16,3 2 1 0,2-2 4 15,-1 0-7-15,3 0 3 0,0-1 3 16,0 2-6-16,2 0 3 0,0-1 3 0,0 0-5 16,1 2 1-16,-1-3 4 0,-2 2-4 15,-1-2 1-15,-1 1 2 0,1 1-4 16,1-1 2-16,0 1 4 0,1 0-7 15,1-1 2-15,-1 1 5 0,-2-1-6 16,0 0 1-16,-1 0 5 0,0-2-7 16,-2 1 2-16,2 1 6 0,2-1-9 15,1 1 4-15,-2-1 4 0,6 0-7 16,-4-1 3-16,-1 2 4 0,3 1-7 0,-1-1 3 16,1 1 4-16,0 0-8 0,-1 1 3 15,-2 1 5-15,-4-2-7 0,-3-1 2 16,-1 1 3-16,-1 1-5 0,1-1 3 15,2 2 3-15,1-1-6 0,-3-1 3 16,1 1 2-16,1-1-2 0,-2 2 0 16,0-2 3-16,2-3-6 0,-1 2 3 15,2 0 3-15,-2-2-4 0,1 0 0 0,0 2 4 16,0-1-5-16,-1-2 2 0,2 2 2 16,0 2-5-16,-2-2 3 0,1 2 3 15,-1 1-5-15,-2 3 1 0,-1-2 3 16,-3-1-5-16,0 1 2 0,0 1 1 15,-3-1-4-15,2 0 1 0,1 2 4 16,-1-3-4-16,1 0 1 0,4 0 5 16,-2 1-6-16,0-2 3 0,0-1 3 0,1 2-6 15,-5-1 2-15,3 0 3 0,-3 1-5 16,-3-1 2-16,-1-1 2 0,-2 2-4 16,0 0-1-16,-1 0 1 0,2 0-12 15,-2 0-6-15,0 2-8 0,0 0-8 16,-2-1 1-16,-3-1 5 0,3 3-4 15,-5-2 10-15,2 1 10 0,-3-4 7 0,0 4 1 16,1-2 3-16,0 1-13 0,0 0-3 16,1 0-5-16,4 1-11 0,1-1-4 15,-3-1 6-15,1 0-5 0,1 0 11 16,-4-1 9-16,1 1 3 0,0-2 7 16,0 2 11-16,-2-1-2 0,1 0 4 15,0 2 5-15,-1-2-5 0,-2 1 4 0,-3 1 4 16,0-1-6-16,-4 0 3 0,-2 1 4 15,3-1-4-15,-1 0 4 0,1 2 5 16,-2-1-3-16,-1 3 2 0,-1-2 2 16,1 2-7-16,-2 0 0 0,2-1 2 15,1 1-10-15,-1-2 1 0,3 2 3 16,-3-3-7-16,-1 3 3 0,2-4 3 16,-3 3-1-16,1-4 2 0,0 1 6 0,2 0-3 15,-1 1 5-15,4-1 4 0,-4 2-6 16,2 0-1-16,-2-2 2 0,0 2-8 15,0 0 1-15,1-1-1 0,2 1-7 16,-2 0 0-16,0 0 3 0,2 0-5 16,-2-1 2-16,-1-1 2 0,1 1-6 15,-1 0 3-15,-1 2 5 0,-2 0-6 16,-1 0 2-16,1-1 2 0,-3 2-6 0,2-3 4 16,1 3 4-16,-1-2-6 0,1 2 2 15,0-1 3-15,1 1-4 0,-1-2 1 16,2 1 4-16,-1-3-7 0,-1 0 2 15,0 1 4-15,-1-3-5 0,0 0 2 16,-2 1 3-16,-1-2-5 0,-1 3 2 16,-2 3 3-16,-2-3-5 0,-2 4 1 15,1 1 5-15,0-1-7 0,2 2 3 0,0-1 4 16,4 1-4-16,-4-1 4 0,2 0 5 16,0-1-4-16,3 0 4 0,-1-2 5 15,3-1-6-15,0 1 0 0,0-2 2 16,0 0-6-16,-1-3 1 0,-3 1 1 15,-1-1-5-15,4 2 2 0,-5-2 4 16,2 3-6-16,-4 1 1 0,1-1 1 16,-1 4-3-16,-1-1-1 0,-1 1 3 0,5-2-5 15,0 2 2-15,1-1 5 0,4-1-3 16,2 1 0-16,1 0 6 0,1-3-6 16,2 1 3-16,-1-1 1 0,0-1-5 15,2-1 0-15,-1 0 6 0,-2-2-2 16,0 1 5-16,0 1 7 0,-3-1-2 15,1 0 2-15,-2 1 3 0,-1-3-6 16,-2 2-1-16,1 1 0 0,-2 0-9 0,2 2 0 16,-1 0 5-16,2 3-5 0,0-2 7 15,3 2 5-15,1-2-3 0,1 0 2 16,-3 1 6-16,3-2-8 0,-1 0 1 16,-2 0 0-16,3 0-7 0,0-2 1 15,-2 1 1-15,-2-3-6 0,-2 0 1 16,-1 0 4-16,-1-1-7 0,-1-1 2 15,0 2 2-15,0 1-5 0,-2 2 2 0,1 1 4 16,-3 3-6-16,4-3 2 0,0 2 3 16,1 1-6-16,3 2 3 0,1-4 3 15,0 4-5-15,3-1 3 0,2 0 3 16,-1 0-4-16,4-1 1 0,0-2 2 16,-2 0-6-16,3 2 4 0,-1-3 2 15,0 0-8-15,0 0 4 0,0-3 3 0,-2-1-4 16,-1-1 2-16,-2 1 1 0,-2 0-4 15,0 2 2-15,-3-2 4 0,0 4-6 16,-4-1 2-16,-1 1 1 0,1 0-2 16,-1 2-1-16,1 1 5 0,0-1-6 15,1 1 2-15,-2 2 4 0,4 0-5 16,-1 0 3-16,0 1 1 0,3 0-4 16,0-3 0-16,1 1 7 0,-2-1-8 15,1-1 3-15,-1-1 2 0,-2-2-3 0,-2-1 1 16,-1 4 5-16,-2-2-7 0,0 1 2 15,-2 3 3-15,-3 0-6 0,0 3 2 16,-4 4 3-16,-1 0-5 0,-1 2 1 16,2 1 4-16,6 1-4 0,3-5 2 15,5-1 2-15,3-1-3 0,3-4 1 16,1-2 4-16,4-1-6 0,-1 1 1 0,2-2 6 16,1 0-6-16,0 0 3 0,-1-2 2 15,-2 0-6-15,1-2 2 0,1-1 6 16,-3 0-8-16,0-2 2 0,1 2 2 15,-4-1-4-15,0 0 2 0,-1 3 4 16,-1 3-6-16,-1 0 0 0,-2 0 5 16,0 3-4-16,-1 3-1 0,1 0 4 15,1 2-6-15,-1 0 2 0,5-1 5 16,2 0-7-16,2 0 3 0,6-4 4 0,2 1-7 16,2 0 3-16,1-3 4 0,1 2-7 15,-3-2 3-15,1 0 4 0,-1 0-6 16,0 1 3-16,-4-2 3 0,0 1-6 15,-3-1 2-15,2 1 3 0,-1-1-5 16,-1 2 0-16,1-2 4 0,0 1-11 16,0 1-11-16,-2 0-21 0,3-1 329 0,1-1-501 15,-2 0 217-15,1-3 67 0,0-7-1649 16</inkml:trace>
  <inkml:trace contextRef="#ctx0" brushRef="#br0" timeOffset="26991.7918">21707 3897 114 0,'-2'-2'89'0,"0"0"-26"0,-1 1 4 16,3-1-24-16,0 0-6 0,-1-2-11 15,2 3-15-15,-1-1-4 0,3 0 6 16,-2 0-2-16,-2 0 10 0,1 1 8 16,1-2 0-16,2-2 5 0,-1 0 6 15,-2-4-9-15,3 3-5 0,-2-2-2 16,0 0-11-16,4-1-2 0,1 0 0 15,3-1-7-15,0-6 1 0,4 1 7 16,-2-2-6-16,2-2 3 0,0 0 5 16,4-1-4-16,1 1 1 0,1 0 4 0,-1-5-7 15,5 1 2-15,2-3 2 0,1-3-8 16,1-5 1-16,6 1 3 0,3 2-8 16,2 1 3-16,2 4 1 0,3 3-7 15,1 0 4-15,-4 0 4 0,3-3-7 16,-1 1 1-16,-1 0 5 0,2 4-6 15,-1-1 2-15,-2 3 4 0,-1 2-8 0,-3 3 5 16,0 1 1-16,-5 3-5 0,3 2 3 16,-5 3 2-16,-3 1-5 0,-4 3 3 15,-3 1 1-15,-2 1-4 0,-5 3-1 16,-3-2-6-16,-2 2-10 0,-4 1-5 16,-3 2 1-16,-4-1-10 0,-1 5-9 15,-3-4 3-15,-3 4-77 0,-2-2 51 16,1 2-57-16,-3-3-260 0</inkml:trace>
  <inkml:trace contextRef="#ctx0" brushRef="#br0" timeOffset="27876.1649">23443 2674 58 0,'0'-5'100'0,"-2"1"-25"16,4 0 0-16,-2 0 1 0,-2 1-11 15,2 0-2-15,2 3-10 0,-4-3 1 16,2 5 0-16,-1-2-11 0,0 0-5 0,-1 0-5 15,0 0-14-15,-1 4-7 0,-2 1-2 16,-1 4-12-16,-3 2 2 0,-3 9 2 16,-1-4-3-16,-1 8 0 0,-1-2 5 15,2 5-4-15,-4-4 5 0,0 1 6 16,-2-1-5-16,-1 5 7 0,-3-5 7 16,3 3-2-16,0 1 7 0,1 1 1 15,2-4-6-15,3 0 2 0,1-4 0 16,2-3-10-16,2-3-2 0,3-1-1 0,3-1-7 15,3-2 1-15,1-1 2 0,1-1-7 16,4 1 3-16,1-2 5 0,2 2-5 16,3 1 2-16,1-1 4 0,1-2-5 15,4 1 2-15,0-3 3 0,5 0-4 16,4-2 2-16,-1-2 3 0,-1-1-6 16,3-4 0-16,-1 0 4 0,-1-5-7 0,2 0-7 15,2-1-10-15,-2 1-35 0,-2-1-80 16,-3 1-24-16,-4 1 7 0,-4-1-129 15,-9-5-36-15</inkml:trace>
  <inkml:trace contextRef="#ctx0" brushRef="#br0" timeOffset="28148.9591">23150 2956 471 0,'-9'0'96'16,"-1"-9"-27"-16,7 0 44 0,3 4-96 15,4 3-4-15,5-2 4 0,6-1-5 0,5-1-12 16,0 1-1-16,1-1 6 0,2 1-6 16,-3 0 1-16,1-1 5 0,0 1-6 15,-3 0 1-15,-2 0 6 0,3 0-7 16,-1 1-4-16,-1-1-3 0,3 0-27 15,2-2-11-15,-1-2-69 0,0 0-5 16,-3-2-4-16,1-1-79 0,-5 3 39 16</inkml:trace>
  <inkml:trace contextRef="#ctx0" brushRef="#br0" timeOffset="28372.656">23372 2692 466 0,'-7'-13'106'16,"2"-2"-15"-16,0 5 39 0,5 1-93 15,5 1-11-15,7 1 6 0,4 1-9 16,8-2-21-16,7 3-6 0,0-3-1 16,-1 3-15-16,3 1-8 0,0 0-11 15,-2 2-23-15,-1 2-35 0,-3 0-4 16,-3 2-24-16,-6 1-4 0,-6 6-48 0,-4 3 51 15</inkml:trace>
  <inkml:trace contextRef="#ctx0" brushRef="#br0" timeOffset="29058.1257">23687 2940 317 0,'-1'1'124'16,"0"-2"-39"-16,1 1 19 0,1 0-55 16,4 4-24-16,6 2-5 0,2 2-9 15,-2-1-8-15,2 4-4 0,-3-1 2 16,-2 3 5-16,-3 2-6 0,-3 1 3 16,-2-2 5-16,-2-1-3 0,-3 1 5 15,0-1 5-15,-3-1-7 0,2-2 3 0,1 0 3 16,-1-3-8-16,1-2 0 0,4 0 2 15,0-2-6-15,-1-3 2 0,2 1 7 16,0-1-1-16,2 0 6 0,-1-1 6 16,3-5-7-16,0 3 1 0,5-4 4 15,2-2-10-15,1-1-4 0,2-1 0 16,3 0-7-16,-3-5 0 0,-1 1 6 0,4-1-8 16,-3 0 2-16,-1 0 6 0,0 6-8 15,0 1 1-15,-3 2 6 0,-1 5-8 16,-3 2 3-16,5 1 3 0,-4 4-6 15,2 0 3-15,-2 2 5 0,1 2-5 16,-5-3 6-16,3 0 3 0,-4 0-5 16,1-2 2-16,-2 0 4 0,2 0-5 15,-3-1 2-15,0 1 0 0,1 0-7 0,1 0 4 16,1-1 2-16,-2 0-6 0,2 0 3 16,1-2 2-16,0-3-4 0,2-1 2 15,3-2 2-15,4-4-4 0,2-1 0 16,3-7 2-16,2 0-8 0,3-2 2 15,2 0 2-15,3-1-7 0,-1 5 1 16,3 4 5-16,-3 1-6 0,0 4 5 16,-3 6 3-16,-2 0-5 0,-1 0 2 0,-3 5 6 15,-5 4-7-15,-3 2 2 0,-1 6 2 16,-6 3-4-16,-2-2 3 0,-1 1 4 16,0 3-6-16,-4-7 4 0,-2 3 5 15,-1-1-6-15,-2-1 3 0,-3-4 5 16,2 1-7-16,1-4 4 0,1 0 2 15,2 0-7-15,3-3 2 0,2-3 3 0,1 1-24 16,1-2-11-16,5 0-18 0,3-2-93 16,5 0 1-16,0 0-11 0,8 0-88 15,0-5 20-15</inkml:trace>
  <inkml:trace contextRef="#ctx0" brushRef="#br0" timeOffset="29560.0781">24679 2888 534 0,'-6'-2'155'0,"-1"-5"-27"0,2 5 35 16,1 2-107-16,0 0-12 0,1 2-1 15,1 3-23-15,-2 4-18 0,0 5-4 16,0 2 3-16,-1 7-5 0,-2 4 2 16,0 2 4-16,-4-1-5 0,1 3 3 15,-3-4 4-15,0-3-4 0,0 0 1 0,-3-4 2 16,1-4-5-16,0 0 3 0,3-3 1 15,5-1-3-15,2-4 0 0,1-3 6 16,4-5-4-16,-2 0 5 0,1-3 1 16,0-5-5-16,1-2 1 0,2-3 3 15,0-5-6-15,3 0 2 0,3 0 1 16,1-1-6-16,1-3 3 0,0-3 4 16,4-7-6-16,2-3 3 0,2-3 1 15,3 0-5-15,4 7 3 0,2 6 2 0,2 4-5 16,0 8 1-16,-3 5 2 0,0 8-5 15,-2 0 2-15,-3 4 4 0,-2 5-7 16,1 4 2-16,-2 1 6 0,-3 6-6 16,-3-1 2-16,-6 6 4 0,-2-2-6 15,-4 2 2-15,-2 0 5 0,-9-2-6 16,-3-4 2-16,0-3 3 0,-7-1-4 0,1-6 3 16,2-1 4-16,-2-3-7 0,2 0 3 15,-1-5 4-15,1 0-4 0,0-1 1 16,6-3 3-16,1 0-8 0,5-1-6 15,6-4-5-15,0-2-14 0,7-1-11 16,7-7-12-16,9-4-18 0,7-5-8 16,6-2-6-16,5-1-11 0,2 1-28 15,2 2-5-15,1-1 3 0,3 1-32 0,0-4-15 16</inkml:trace>
  <inkml:trace contextRef="#ctx0" brushRef="#br0" timeOffset="29808.077">25404 2526 155 0,'18'-16'130'0,"-4"5"-19"0,-6 4 2 15,-4 7-18-15,-4 0-12 0,0 8-7 16,-5 4-15-16,-4 5-8 0,-5 4-4 16,-2 4-10-16,-2 1-6 0,-2 1-1 0,1 2-10 15,-2 5-5-15,-1 2 0 0,-3 4-9 16,1-3-2-16,-3 2 3 0,1 1-7 16,3 0 2-16,1-1 3 0,0-6-8 15,2-3 2-15,6-6 3 0,1-8-4 16,1-7 1-16,5-3 2 0,3-3-5 15,-1-2 6-15,2-1 4 0,3-3-13 16,3 0-12-16,1-4-8 0,-1-7-32 0,2-8-56 16,2-5-51-16,0-7 13 0,2 0-95 15,-1 1-116-15</inkml:trace>
  <inkml:trace contextRef="#ctx0" brushRef="#br0" timeOffset="29962.3331">25069 2858 390 0,'-8'2'162'16,"2"0"-46"-16,5 0 19 0,1 0-77 16,0 2-6-16,7-1-16 0,5-3-29 15,5 0-19-15,2 0-8 0,6-3-14 16,0 0-37-16,4 0-51 0,-1-3-14 16,2-1-4-16,-3-2-84 0,-1-4 27 15</inkml:trace>
  <inkml:trace contextRef="#ctx0" brushRef="#br0" timeOffset="30409.2283">25514 2767 280 0,'0'0'151'0,"-2"0"-59"15,1 0 16-15,1 1-38 0,-1 2-32 16,0 2-13-16,-3 3-8 0,-1 1-10 16,-2 2 0-16,-1 1 3 0,1 1-9 0,-2-2 2 15,1 1 3-15,0-2-6 0,0 1 2 16,1-1 3-16,2 0-6 0,1 2 1 15,1 2 4-15,1-1-6 0,2-1 2 16,0-2 4-16,2 1-4 0,2-4 5 16,1 3 5-16,2 0-6 0,0 2 2 15,1-3 4-15,1 1-7 0,-3-2 1 16,1 4 2-16,-2-2-8 0,0 6 2 16,-3-2 5-16,-2 2-7 0,0 1 3 0,-3 3 4 15,-2-2-4-15,-3 2 1 0,-1 3 7 16,-1-1-7-16,-2 2 6 0,1-4 6 15,-4-1-4-15,0 0 5 0,2-4 8 16,-1 2-6-16,1-4 3 0,0-2 5 16,4-2-5-16,-1-4 2 0,-1-2 2 15,0-2-7-15,-3-1 1 0,-2 0 2 0,-2-1-8 16,0-4 1-16,3-2 0 0,-2-3-7 16,3-4-1-16,-2-2 4 0,3 0-5 15,0-4-1-15,2 1 1 0,2-2-7 16,5-1 0-16,3 1-1 0,1 1-16 15,4 2-10-15,6 5-7 0,7 3-24 16,5-2-19-16,6 1-90 0,8 2 41 16,-1-4-70-16,2-6-283 0</inkml:trace>
  <inkml:trace contextRef="#ctx0" brushRef="#br0" timeOffset="30791.1483">26429 2496 291 0,'0'-7'66'15,"-1"-1"-7"-15,-1 1 25 0,2 1-55 16,2 3 6-16,-2 1 12 0,1-1-2 15,-1 2-7-15,0 1-1 0,-1 1 5 0,-5 6-8 16,0 6-4-16,-4 5-4 0,-5 3-12 16,0 7 0-16,1-3 3 0,-3 2-9 15,-1-1 2-15,4 4 12 0,-3 1-1 16,0-2 5-16,2 1 4 0,2 0-3 16,1-6 4-16,5-3 3 0,0-3-17 15,5-3-5-15,2-2 2 0,0-4-9 16,3-1 1-16,4 0 1 0,5-3-8 0,3-3-5 15,4 1-5-15,3-3-22 0,4-1-18 16,5-1 18-16,0-1-138 0,1-4 59 16,2-1-62-16,-5-2-412 0</inkml:trace>
  <inkml:trace contextRef="#ctx0" brushRef="#br0" timeOffset="31002.9433">26810 2665 333 0,'-9'0'187'16,"0"3"-54"-16,-2-1 6 0,2 6-28 16,0 6-82-16,1 3 3 0,1 2-9 15,2 2-23-15,-1 2 2 0,1-1 3 16,0 1-4-16,-1-2 0 0,1-2 5 0,0-2-7 16,0-2 1-16,1-3 0 0,1 1-16 15,0-2-12-15,-1-3-19 0,1-3-26 16,3-2-69-16,1-3 25 0,-1-4-69 15,4-6-206-15</inkml:trace>
  <inkml:trace contextRef="#ctx0" brushRef="#br0" timeOffset="31169.0995">26935 2539 468 0,'-6'4'121'0,"-3"-3"-55"15,1 4 55-15,6 3-104 0,2 1-12 16,0 1-21-16,2 1-46 0,2-2-33 16,0-2-23-16,1-2-11 0,-2-2-68 0,-1-2 16 15</inkml:trace>
  <inkml:trace contextRef="#ctx0" brushRef="#br0" timeOffset="31474.1405">26919 2623 83 0,'1'2'88'0,"0"-2"-37"15,3 3 3-15,0-2-9 0,1 3-9 16,1 1-16-16,4 0-6 0,-1 2 5 0,2 2-6 16,1 1 3-16,-2 3 5 0,0 1-6 15,-2 4 4-15,-3-2 5 0,0 0-5 16,-1 4 0-16,-2 0 3 0,-2 1-4 16,0 0 4-16,-3-2 7 0,-1-2-3 15,-1-6 6-15,0 1 6 0,-2-1-2 16,1-2 1-16,-3 2 1 0,-1-2-10 15,-2 0-2-15,3-4-3 0,0 1-9 0,1-3-3 16,3 1 0-16,1-3-8 0,0 0 1 16,3-1 3-16,0 0-7 0,-1-5-2 15,2-1-4-15,0-2-19 0,3-1-13 16,1-4-22-16,4 0-58 0,2 2-22 16,2-3 1-16,0-6-70 0,4 0-35 15</inkml:trace>
  <inkml:trace contextRef="#ctx0" brushRef="#br0" timeOffset="31720.6514">27453 2391 424 0,'3'-8'138'0,"-2"0"-25"0,-1 4 26 16,2 4-93-16,-2 2 1 0,0 4-1 15,-2 7-35-15,1 6-10 0,-2 7 1 0,2 9-3 16,-5 2 2-16,-2 2 1 0,-2 1-1 15,-2 1 0-15,-5 0 4 0,-1 2-7 16,-2 3 3-16,-1-2 3 0,2-7-5 16,2-3 1-16,3-8 3 0,3-10-5 15,6-1 2-15,1-6 4 0,-1-4-5 16,4-4 0-16,2-1-7 0,-1-5-31 0,4-3-86 16,0-7-13-16,5-5 10 0,4-3-142 15,2-6-3-15</inkml:trace>
  <inkml:trace contextRef="#ctx0" brushRef="#br0" timeOffset="31869.9475">27412 2616 487 0,'0'-4'207'0,"0"0"-78"0,0-1 39 16,5 1-111-16,6 1-4 0,5-1-38 15,10-1-65-15,5 1-74 0,1 2-40 16,3-3 14-16,-5-3-127 0,-4-8-74 15</inkml:trace>
  <inkml:trace contextRef="#ctx0" brushRef="#br0" timeOffset="33040.5069">20578 10446 256 0,'-7'-8'110'15,"1"2"-26"-15,-1-1 16 0,-2 1-48 16,1-1 7-16,5 0-13 0,-1-1-9 0,2 0-3 16,2-2-7-16,2 2 3 0,-1-1-2 15,2 0-9-15,-1 1-1 0,1 1 1 16,2-5-10-16,-1 0-1 0,2 1 0 16,4-5-8-16,5 1 0 0,3-3 4 15,4-1-7-15,3-5 3 0,2-3 4 16,7-1-5-16,1 0 2 0,6-1 7 15,7 2-3-15,6-1 6 0,5-1 5 16,7 1-5-16,1-7 3 0,2 0 3 0,-2 2-7 16,2-1-3-16,0 1 0 0,5 5-6 15,-5-1 0-15,2 3 3 0,-4 3-7 16,0 0 1-16,-5 0 4 0,-2 4-6 16,-5 2 0-16,-2 1 4 0,-6 3-6 15,1 4 1-15,-3 3 3 0,-2 1-9 16,-6 3 1-16,-2 2-4 0,-8 0-15 0,-5 2-8 15,-4 0-16-15,-3 1-34 0,0-2-54 16,-2 1 22-16,-3-2-63 0,0-4-172 16</inkml:trace>
  <inkml:trace contextRef="#ctx0" brushRef="#br0" timeOffset="34673.3365">23140 9075 333 0,'-27'6'108'0,"0"6"-24"15,0 4 20-15,2 6-66 0,2 4-6 0,2 0-5 16,4-2-13-16,2 2-13 0,3-4-1 16,3-1 6-16,3 1-7 0,2-3 2 15,1 0 5-15,3-1-5 0,0-1 3 16,4-5 5-16,1-2-6 0,3-4 3 15,3-2 5-15,1-4-5 0,4-1 4 16,1-3 4-16,2-5-5 0,0-1 2 16,1-1 4-16,-1-4-8 0,0-3 1 0,1 2 2 15,-4 1-8-15,0-3 2 0,-2 2 2 16,-2-2-7-16,-3 3 4 0,-3 1 2 16,-1 3-6-16,-2 5 4 0,1 3 4 15,-2 3-6-15,0 3 3 0,3 5 9 16,-1 3 0-16,2 4 4 0,3 5 7 15,3 2-8-15,-2 4 3 0,3 2 3 16,2 7-10-16,0 1-5 0,-4 1 0 0,-1 0-8 16,2-3 1-16,-4 1 5 0,-4 0-6 15,-3 0-1-15,-1 2 6 0,-1 0-5 16,-8-3 2-16,-6-3 3 0,0-3-6 16,-3-6 2-16,-5-4 4 0,0-1-6 15,-2 0 3-15,-3-6 2 0,-1 4-3 16,4-4 1-16,-4-1 4 0,3-1-5 15,-1-1 3-15,2-3 2 0,-1-1-5 0,4-4 0 16,0 1 7-16,5-2-7 0,3-3 2 16,4 2 3-16,2-3-5 0,3-2 4 15,1-2 4-15,4-1-9 0,0-2 2 16,3-2 5-16,2 0-8 0,2-4 2 16,5 1 1-16,2-5-4 0,6-4 2 15,4-5 4-15,6-2-5 0,4-6 3 16,8-1 1-16,7 6-5 0,5-1 0 15,4 3 2-15,2 1-8 0,0 0-4 0,-4-4 2 16,-3 0-9-16,-4 2 2 0,-1 2 4 16,-7 2-3-16,-3 0 5 0,-6-2 7 15,-4-2-2-15,-7 4 6 0,-3 0 4 16,-7 5-4-16,-3 5 6 0,-4 4 6 16,0 6 2-16,-3 6 9 0,0 0 3 15,-1 3-3-15,0 0 1 0,-1 1 0 0,0 4-9 16,-3 1-5-16,0 4-4 0,-1 3-6 15,2 9 1-15,-1 0 3 0,3 6-6 16,-1-2 2-16,-1 1 4 0,2-5-5 16,-1-2 3-16,2-4 3 0,0-2-6 15,3-2 3-15,1-5 3 0,1 1-6 16,0-3 2-16,2-4 3 0,2-1-5 16,-2 0 5-16,6-2 3 0,0-3-4 0,4-3 2 15,1-1 3-15,-1-3-7 0,-2-6 1 16,1-1 3-16,-3-4-6 0,-1-4 2 15,4-4 3-15,-1-1-5 0,0-3 2 16,1 4 4-16,0 6-6 0,-2 5 2 16,1 7 2-16,-2 6-5 0,1 6 3 15,-3 1 2-15,-1 1-5 0,-1 6 3 0,0 3 6 16,-2 4-4-16,0 2 6 0,-2 6 3 16,1 1-3-16,-1 3 0 0,-3 0 4 15,4 1-8-15,-3-4 1 0,0-3 1 16,0-4-7-16,-1-5 2 0,1-2 3 15,-2-1-6-15,2-4 2 0,-2-3 3 16,0-1-7-16,2 0 5 0,1-1 3 16,2-3-6-16,3-1 3 0,3-3 2 15,2 1-4-15,3-4 3 0,1-2 2 0,-2 0-7 16,2 1 4-16,2 0 3 0,-1 0-6 16,-1-2 2-16,3 3 4 0,-2-4-7 15,-3-1 4-15,-2-1 1 0,2 4-4 16,-3-2 3-16,-2 2 2 0,-1 1-5 15,-1 3 4-15,-4 1 2 0,0 2-4 16,-1-2 3-16,0 0 3 0,-4-1-4 0,0 0 1 16,-1 2 4-16,1 0-7 0,-3 3 3 15,-1-1 2-15,0 4-8 0,2 1 3 16,-5 0 1-16,0 4-4 0,-2 4 2 16,-2 3 2-16,-3 2-7 0,0 2 5 15,2 2 2-15,2 4-3 0,5 2 3 16,1 4 4-16,4 0-5 0,1-4 2 15,6 1 4-15,1-6-6 0,2-4 3 16,4-1 1-16,4-2-6 0,-1-6 2 0,5-1 4 16,-2-4-6-16,4 0 1 0,-3-6 3 15,4-3-7-15,-4-4 2 0,1-3 2 16,-3-5-5-16,1 0 2 0,-3-2 2 16,1-2-3-16,-1 1 4 0,-2 1 4 15,2 5-5-15,-3-1 2 0,1 1 4 16,-3 4-5-16,0 1 1 0,-3 2 3 0,0 4-6 15,-1 6 0-15,-3 1 4 0,-2 4-5 16,-2 5 2-16,-1 4 5 0,-1 1-4 16,-1 0 4-16,-2-1 5 0,2 1-4 15,-1-1 2-15,1 0 3 0,-1 1-6 16,2-3 0-16,1-4 2 0,-1-2-6 16,1-1 1-16,1-4 3 0,0 0-5 15,2-1 4-15,2-3 2 0,3-5-5 0,2-1 0 16,2-6-1-16,2 1-7 0,-1 2-7 15,2 4-5-15,-1-1-18 0,0 3-12 16,1-2 159-16,-1 0-296 0,-4 1 136 16,-2-1 4-16,2 0-971 0</inkml:trace>
  <inkml:trace contextRef="#ctx0" brushRef="#br0" timeOffset="36722.8069">23475 9281 236 0,'2'-2'115'0,"2"-1"-56"0,3-1 24 16,-1-3-43-16,2-2-18 0,1 0-6 15,-1 0-13-15,1 0 0 0,-2 3 4 16,1 2-7-16,-3 1 2 0,-1-1 2 16,-1 2-5-16,-2-1 2 0,-1 3 3 15,1-1-5-15,-1 1 3 0,2 0 4 0,-2 0-3 16,0 0 2-16,0 0 6 0,1 1-5 15,-1-1 4-15,0-1 7 0,0 1-4 16,0 0 8-16,1 1 5 0,2 2-3 16,-2-3 4-16,0-1 4 0,2 1-8 15,-2 1-2-15,0-1-1 0,1-1-11 16,-1-1-1-16,-1 2 0 0,0-1-10 16,0 1 3-16,0 1 4 0,-1-3-6 0,1 0 2 15,0 2 6-15,0 0-5 0,0 0 3 16,0 2 5-16,0-4-5 0,0 2 3 15,0 0 7-15,0-1-6 0,-2 1 4 16,2 0 4-16,0 0-5 0,0 0 4 16,2 1 5-16,-2-1-9 0,0 3 2 15,1-4 0-15,-1 2-5 0,1-1-1 16,-1-3-2-16,-1 3-7 0,1 0 3 0,0 2 1 16,0 0-3-16,0 0 0 0,-1-2 4 15,2 1-4-15,-1-1 4 0,0-1 4 16,0-1-3-16,0 0 2 0,1 0 5 15,-1 1-4-15,2-1 0 0,-1-2 3 16,0 1-7-16,0 1 1 0,1-2 3 16,-1 0-6-16,0 1 0 0,1-3 3 15,-1-1-6-15,0 0 3 0,1-1 0 0,-1 1-3 16,-1 2 1-16,1-1 2 0,-1 1-2 16,-1 0 1-16,0 1 4 0,-1-1-4 15,0 3 3-15,-2 0 4 0,1-1-5 16,-2 0 1-16,0 2 2 0,-2 0-6 15,0-3 1-15,-2 1 2 0,1 1-5 16,0 1 1-16,3-1 5 0,-1 2-7 16,0 2 3-16,3-1 1 0,-1 1-4 0,-1 2 2 15,2 0 3-15,0 3-6 0,1-1 4 16,1 4 2-16,1 3-4 0,0 0 2 16,2 3 4-16,-1-1-6 0,5 1 2 15,0 0 5-15,0 2-6 0,1-3 2 16,2 0 4-16,-1-2-7 0,-2-3 3 15,3 1 4-15,1-2-5 0,-2-2 2 0,2 0 2 16,1-1-6-16,0-2 4 0,1 0 1 16,1-2-7-16,-2 1 3 0,2-2-2 15,-1 1-11-15,0-2-3 0,0 0-8 16,3 0-20-16,-1 0-20 0,1 0-62 16,-1 0-46-16,-2 1 26 0,-3 0-105 15,-5-1-120-15</inkml:trace>
  <inkml:trace contextRef="#ctx0" brushRef="#br0" timeOffset="38122.0371">25247 8974 245 0,'-1'-6'120'0,"-1"-2"-28"15,1 3 12-15,0 0-40 0,0-1-9 0,-1 3-6 16,1-3-2-16,0 2-10 0,-2 2 5 16,2-2 4-16,-2 1-7 0,1 1-3 15,-1 2-3-15,2 0-10 0,-2 0-4 16,-1 2-5-16,-2 2-11 0,-1 3 0 16,-3 1 2-16,0 3-6 0,-2 2 0 15,1 4 4-15,-2-2-4 0,0-1 5 0,3-1 3 16,-1-4-4-16,3-2 3 0,3-2 4 15,1-1-6-15,3 0 0 0,1-3 0 16,0 0-3-16,3-1-2 0,-2 0 4 16,3-1-4-16,2 0 2 0,2-2 6 15,2 2-5-15,2-3 0 0,2-3 4 16,-1 0-6-16,3-2 2 0,-4-3 0 16,4-3-4-16,-3-1 2 0,-3 2 3 0,0-1-5 15,1 2 2-15,-4 0 1 0,2 2-3 16,-1 2 2-16,-3 4 2 0,-1 0-4 15,0 4 1-15,-1 1 3 0,-2 1-4 16,-1 3 2-16,3 4 2 0,-5 2-3 16,1 4 0-16,-3 6 5 0,1 1-5 15,-3 1 3-15,1 0 1 0,0-2-4 16,1-2 0-16,0 1 5 0,3-5-7 0,2 3 3 16,-1-2 2-16,3-4-3 0,-1-5 1 15,3-2 5-15,6-4-5 0,-4-5 1 16,6-8 3-16,4-4-5 0,4-2 3 15,1-3 4-15,5-5-8 0,-2-1-1 16,1-5 3-16,1-5-7 0,-2-4-2 16,-2 1 2-16,1 4-6 0,0-6 5 15,-5 2 5-15,3-2-4 0,-3 1 3 0,-2 1 6 16,1 10-3-16,-3 8 2 0,-3 7 3 16,-4 8-6-16,-3 6 1 0,-3 2 6 15,-2 2-1-15,-1 5 1 0,-4 8 5 16,-1 7-6-16,-2 10 5 0,-4 6 5 15,2 3-6-15,-4-2-1 0,0 2 5 16,1-1-3-16,-1 1 3 0,-1 0 2 16,5 3-5-16,0-5 3 0,1-8 3 0,4-4-7 15,1-9-1-15,4-3 0 0,0-4-5 16,6-4 2-16,7-4 1 0,8-3-9 16,6-3-10-16,8-6-12 0,6-5 426 15,1-6-583-15,3-2 248 0,-3-3 138 16,-9-3-1930-16</inkml:trace>
  <inkml:trace contextRef="#ctx0" brushRef="#br0" timeOffset="38688.4627">26694 8819 434 0,'-5'-6'188'0,"0"-1"-56"0,2 6 24 15,1-4-86-15,-1 4-9 0,1-1-21 16,-2 0-17-16,3 1-6 0,-3-2-1 0,1 0 6 15,-2 2 5-15,-2 0-4 0,-3 0 1 16,-3 1 2-16,-1 0-10 0,-1 3-5 16,-3 3-3-16,0 1-8 0,-3 5 0 15,2 2 3-15,-1 2-5 0,1 3 4 16,2 0 5-16,3 4-2 0,0 1 3 0,1-1 4 16,3-1-4-16,1 1 2 0,3-5 0 15,3-4-6-15,3-2-2 0,1-1 3 16,4-4-6-16,3 2 3 0,3-4-4 15,4-2-10-15,3-3-11 0,3 0-15 16,4-4-22-16,5-4 9 0,1 2-145 16,-2-5 62-16,2-3-64 0,-1-1-457 15</inkml:trace>
  <inkml:trace contextRef="#ctx0" brushRef="#br0" timeOffset="39321.8457">26897 8779 452 0,'-4'0'198'0,"-4"0"-67"16,2 0 26-16,-3 2-84 0,1-2-21 16,0 4-19-16,0 1-17 0,-1 2-15 0,0 2 0 15,0 3 3-15,-2 0-4 0,-1 4 2 16,1 2 2-16,2 2-5 0,-1 0 1 16,5 1 4-16,3-2-3 0,2-1-2 15,0-2 4-15,1-2-5 0,2-1 2 16,-1-5 3-16,2-2-4 0,0-1 2 15,1-3 5-15,3-2-4 0,1-3 2 16,1-3 5-16,2-3-6 0,2-4 3 0,0-4 1 16,2 0-5-16,-2-2-1 0,-1-2 4 15,-3-1-8-15,0 2 2 0,-1-2 4 16,-1 1-5-16,0 3 1 0,-1 4 5 16,-3 4-6-16,0 3 4 0,0 6 4 15,-4 1-6-15,-1 0 2 0,2 4 7 16,-1 5-3-16,-1 2 3 0,0 6 4 15,-2 4-6-15,0-1 3 0,1 2 2 0,0-2-8 16,2 1-1-16,0-1 1 0,3-2-4 16,2-3-1-16,3 0 4 0,2-6-5 15,-1-3-1-15,3-3 2 0,-2-3-7 16,3-2-2-16,1 0 1 0,2-9-8 16,0-3 0-16,4-1 4 0,2-3-5 15,1-3 6-15,0-1 4 0,0 0-3 16,1-4 6-16,-4-1 5 0,-4 2-3 0,3 4 2 15,3 2 3-15,-4 3-5 0,3 6 5 16,0 7 3-16,0 3-4 0,-2 0 4 16,-1 5 5-16,0 4-3 0,1 6 5 15,-3-2 2-15,0 2-7 0,0 3 2 16,-3 0 3-16,-4 1-8 0,-2 1-2 16,-3-3 2-16,-4-1-6 0,-2-3 2 15,-4-1 3-15,-2-2-6 0,-3 2 3 16,-6-3 5-16,-2 0-7 0,-3-3 2 0,-5-3 3 15,-3-3-7-15,-4-2 2 0,3-3 1 16,2-2-7-16,4-5-2 0,3-1-1 16,6 0-9-16,0-2-9 0,1-1-9 15,4 1-28-15,4 1 36 0,7 2-135 16,0 4 56-16,6 4-49 0,8 3-413 0</inkml:trace>
  <inkml:trace contextRef="#ctx0" brushRef="#br0" timeOffset="39705.7487">27694 8790 606 0,'0'-5'228'0,"3"1"-111"0,0 0 57 0,2 1-126 16,1-1-23-16,5 2-28 0,0-1-17 15,-2 1 0-15,1-2-8 0,-6 0 7 16,-2 1 9-16,-2-2 1 0,-3-1 9 15,0 2 8-15,1-1-2 0,-1 0 5 16,-2-1 2-16,0 4-5 0,0-1 3 16,-3 2 0-16,-2 1-8 0,1 1 4 0,-2 6 7 15,-3-1 1-15,0 3 9 0,1 3 8 16,-2 1 3-16,1 1 9 0,2 4 7 16,2 1-5-16,1 2-1 0,1-1-1 15,5 1-11-15,3-3-1 0,2-2-4 16,3-1-12-16,8-3 0 0,3-2 0 15,6-5-9-15,7-2 4 0,4-3-1 16,6-4-13-16,1-6-8 0,4-6-13 0,-1-1-34 16,-3-5 413-16,-4 0-587 0,-5 4 245 15,-13-5 109-15,-14-9-1888 0</inkml:trace>
  <inkml:trace contextRef="#ctx0" brushRef="#br0" timeOffset="40638.2282">20919 13214 428 0,'-3'-11'140'16,"3"0"-60"-16,0 1 41 0,7 0-89 0,3-2-4 15,6 3-13-15,4-1-10 0,2 1 2 16,1-3-2-16,2 1 7 0,-1 0 4 16,-3 0-5-16,-3 0 2 0,0 4 3 15,1 2-8-15,-2-3-2 0,5 3 0 16,0-1-6-16,3 0 0 0,-1-3 4 16,4 1-5-16,2-3 1 0,2-1 4 15,2 2-5-15,2-1-3 0,-3 2 0 16,2 0-17-16,0 4-21 0,-3-1-26 0,0 2-71 15,-3 0 34-15,-5 1-91 0,-4 1-180 16</inkml:trace>
  <inkml:trace contextRef="#ctx0" brushRef="#br0" timeOffset="41222.5149">22375 12447 459 0,'-20'-2'153'0,"0"3"-83"0,4-1 51 16,4 0-91-16,3 3-27 0,4-3-11 16,0 1 1-16,1 2 3 0,-1-1-6 15,-2-1 3-15,2 3 13 0,-1 1-2 16,-2 3 5-16,0 0 4 0,2 2-3 15,-3-1 0-15,1 0 5 0,-1 3-8 16,4 1 0-16,2-2 1 0,3 5-6 16,2-1 2-16,3 0 5 0,1-3-6 15,2 0 3-15,1-2 3 0,3-2-3 16,-2 0 3-16,1 0 3 0,4-1-6 0,-4 2 2 16,0-1 3-16,0 1-7 0,-3 0 1 15,0-1 0-15,-5-3-6 0,1 3 2 16,-2-1 2-16,-2 0-5 0,-3 2 3 15,0 0 3-15,-3 0-4 0,-4 1 2 16,-3 1 2-16,-3-1-5 0,0 0 2 0,-2-1 3 16,0-2-8-16,-1-5 3 0,3 1 4 15,-1-3-7-15,3 0 5 0,2-3-2 16,4 2-9-16,6-4-10 0,2 0-27 16,2-4-55-16,4-3-40 0,4-5 16 15,8 3-105-15,-3-8-89 0</inkml:trace>
  <inkml:trace contextRef="#ctx0" brushRef="#br0" timeOffset="41754.2272">22690 12404 478 0,'2'-2'239'15,"-4"2"-107"-15,-2 0 39 0,3 0-91 16,1 4-30-16,0 1-26 0,2 2-19 0,-2 2-6 15,2 4 2-15,-1 2-3 0,-1 7 3 16,0 1 4-16,0 4-4 0,-7 0 1 16,0-2 3-16,-4-2-3 0,1 3 3 15,-1 1 2-15,-1-4-5 0,2 4 2 16,-1-2 4-16,2-3-5 0,0-4 0 16,3-2 2-16,-1-4-4 0,5-3 1 0,-1-4 4 15,1-1-6-15,0-4 3 0,1 0 4 16,0-1-2-16,-1-3 1 0,0-5 2 15,2-4-4-15,0-2 3 0,0-6 2 16,1-2-7-16,2-2 1 0,1-1 2 16,1-2-5-16,1-2 2 0,5-2 1 15,0-1-9-15,2-2-3 0,4 1 0 16,2 6-7-16,0 4 1 0,6 8 1 16,-1 2-2-16,1 6 4 0,-1 3 7 0,0 5-2 15,-4 0 6-15,2 4 4 0,-3 6-5 16,-3 2 2-16,-1 3 4 0,-3 1-6 15,-7 2 4-15,-2 0 1 0,-3-1-3 16,-4 1 0-16,-4 2 5 0,-5-3-6 16,-1 0 2-16,-7-2 3 0,3-1-4 15,-2-5 1-15,-1 0 4 0,1-5-7 0,3-1 3 16,-3-3 4-16,2 0-8 0,2-1-5 16,0-3-3-16,2-3-18 0,5 0-11 15,5-4-29-15,4 0-91 0,5-5-13 16,6 1 6-16,4 2-112 0,7 0-2 15</inkml:trace>
  <inkml:trace contextRef="#ctx0" brushRef="#br0" timeOffset="42155.9899">23097 12463 442 0,'0'0'230'0,"-2"0"-111"0,0-1 38 16,2-2-88-16,5-1-34 0,3-1-27 0,4 0-12 16,2-4-4-16,1 0 2 0,2-1-2 15,0-1 9-15,0-2 6 0,1 2-5 16,-1 0 0-16,-2 1 4 0,2 0-6 16,-4-1 1-16,0 2 3 0,-3 2-5 15,-2 0 2-15,-6 2 4 0,-2 1 2 16,0 2 2-16,-6-1 3 0,-7 1-5 15,-5 0 2-15,-3 2 5 0,-5 3-4 0,-2 1-4 16,2 2 8-16,-1 6-2 0,1 1 5 16,3 1 7-16,4 1-3 0,-2-2 4 15,4 1 3-15,2-1-9 0,3 0-2 16,3 4 0-16,7 1-10 0,2 1-1 16,0 1-1-16,6-1-6 0,5-1 1 15,3-3 3-15,2-2-5 0,6-4-2 16,3-1-3-16,3-4-17 0,3-2-16 0,5-2-16 15,-2-1 189-15,-1-3-325 0,1-2 135 16,-6-3 38-16,-1-3-1063 0</inkml:trace>
  <inkml:trace contextRef="#ctx0" brushRef="#br0" timeOffset="43055.2335">23619 12187 400 0,'-4'0'267'0,"-2"0"-117"0,1 0 20 16,0 0-54-16,5 3-65 0,0 2-27 15,0 5-13-15,1 3-15 0,0 5 3 0,-1 5 3 16,0 0-3-16,-1 2 1 0,-3-1 2 16,0-3-5-16,-1-2 3 0,2-2 1 15,1-4-7-15,-1-4 0 0,2 0 4 16,0-5-6-16,-1 0 1 0,2 0 2 15,0-3-6-15,0 2 4 0,0-2 4 16,0-1-1-16,0-4 1 0,-1 0 4 16,0-1-2-16,1-3 1 0,-2 0 5 0,1 2-5 15,0-2-1-15,0-2 5 0,1 0-4 16,-2-2 1-16,2-3 4 0,2 2-7 16,-2 2 3-16,1 1 3 0,1 1-5 15,1 4 1-15,-2-1 4 0,2-5-5 16,-1 5 3-16,2-3 3 0,-1 1-7 15,2-1 3-15,2 1 4 0,-1-1-6 16,0 0 2-16,2 1 2 0,-1 1-7 0,-2-1 6 16,0 0 0-16,1 1-5 0,1 0 2 15,2 2 4-15,1 0-6 0,0 0 4 16,2 1 1-16,1-1-4 0,0-1 2 16,0 1 3-16,2 3-7 0,-2-1 3 15,0 2 2-15,0 1-4 0,-3-1 0 16,-1 2 5-16,-1 0-5 0,-3 2 2 15,-1-2 3-15,0 2-5 0,-2-2 1 16,1 0 5-16,-4 0-5 0,2 2 0 0,-1-2 4 16,-4 2-5-16,0 1 3 0,-4 0 1 15,-2-1-8-15,-3 3-2 0,-3-5 2 16,-3 4-7-16,1 0 3 0,-1 0 2 16,-2 1-2-16,2 1 3 0,0 4 7 15,3-1-2-15,-3 2 3 0,4 0 4 16,0 0-2-16,2 0 0 0,1 0 8 0,4-2-6 15,0 0 3-15,3-2 4 0,0-1-4 16,2 1 0-16,3 0 6 0,2-1-4 16,0 0 0-16,5 3 6 0,0-2-4 15,4 0 0-15,-2 2 6 0,4-1-6 16,1 1 1-16,1-1 4 0,1-1-5 16,0-3 0-16,1 3 5 0,0-5-7 15,0-1 0-15,2 1 1 0,2-2-6 16,2-1 0-16,-3 0 2 0,5-1-11 0,-4-2-8 15,-2-1-14-15,-2 0-12 0,-2-3 8 16,-6-4-156-16,-4-2 70 0,-5-7-64 16,-4-11-537-16</inkml:trace>
  <inkml:trace contextRef="#ctx0" brushRef="#br0" timeOffset="43368.7053">24038 12155 229 0,'5'-7'109'0,"0"0"-72"0,0 2 26 0,2 2-34 16,-2 2-35-16,-1 1 19 0,-3 0 12 15,-1 0 15-15,0 2 24 0,-2 3 15 16,-3 4 13-16,-1 3 9 0,0 5-16 15,-2 3-7-15,2 4-5 0,-1 1-18 16,3 4-11-16,-1-1-7 0,1-5-10 16,2-1-8-16,1-1-3 0,-1-4-9 15,1-3-2-15,1-1 1 0,0-3-7 0,0-4-2 16,0 0-1-16,0-4-12 0,1 1-7 16,-2-3-5-16,1 0-13 0,0-3-13 15,0 1-18-15,-1-5-75 0,-2-6-28 16,3 0 22-16,1-6-105 0,-1-11-94 15</inkml:trace>
  <inkml:trace contextRef="#ctx0" brushRef="#br0" timeOffset="44120.1454">24287 12179 297 0,'2'4'271'0,"0"-4"-137"0,0 0 13 16,5 0-43-16,4-1-72 0,3-2-33 15,3-2-15-15,-1 0-4 0,-2-3 4 0,-8 3-1 16,1 1 15-16,-6 0 12 0,-1 2 3 16,-3-1 8-16,0 1 7 0,-3-1-2 15,1-1 6-15,-4 2 1 0,0-1-4 16,-5 1-5-16,0-1-3 0,-3 3-8 16,0 0 4-16,1 1 2 0,0 2-1 15,-1 2-1-15,2 3 3 0,-1 3-2 16,1 6 2-16,-2 2 0 0,4 8-8 0,2-1-1 15,-1 1 2-15,6-2-5 0,-1-3 2 16,5-4 0-16,2-3-5 0,1-1 0 16,4-5 3-16,2-1-6 0,4-5 1 15,3-3 1-15,3-4-4 0,4-1 0 16,2-4 2-16,1-6-8 0,1-1-2 16,-1-5 0-16,1-5-8 0,-5-2 2 15,0 0 3-15,-3-1-3 0,-3 4 5 0,-4 3 6 16,-2 4-1-16,-3 2 4 0,-1 2 4 15,-2 5-3-15,1 2 2 0,-2 2 5 16,-1 5-4-16,-1 2 1 0,2 0 3 16,-1 6-4-16,0 2 1 0,0 2 3 15,3 2-7-15,-2 3 1 0,0-2 4 16,1 3-6-16,0 2 1 0,0-1 3 16,1-1-7-16,1 1 3 0,1-2 1 0,3 0-7 15,0-4-2-15,-2-3-1 0,0-2-9 16,1-3-2-16,4-5 0 0,-2 0-9 15,2-5-1-15,5-3 1 0,-1-5-6 16,2-6 1-16,1-4 6 0,5-3-6 16,-2-4 4-16,1 3 6 0,1 0 0 15,1-4 8-15,-2 0 9 0,3-1-4 16,-2-5 7-16,-2-3 6 0,-1 5-3 0,1 4 3 16,-3 4 3-16,0 6-3 0,-1 8 8 15,-2 7 3-15,-5 1-2 0,-3 5 4 16,-6 1 7-16,-1 7 0 0,-4 3 5 15,-3 6 3-15,-5 9-1 0,-1 6 4 16,-2 3 6-16,-1 5-4 0,-1 0 0 16,1-4 0-16,0 0-9 0,3 0-2 0,4-2-2 15,7 0-11-15,2 0-1 0,0-3-2 16,5-8-13-16,5-4-9 0,0-6-11 16,6-8-16-16,2-5-17 0,1-1-14 15,3-4-47-15,1-7-79 0,-3-7 42 16,-4-9-73-16,-4-5-279 0</inkml:trace>
  <inkml:trace contextRef="#ctx0" brushRef="#br0" timeOffset="44520.4165">25734 12040 289 0,'-1'-6'341'0,"-2"-1"-147"15,-1 2 0-15,1 0-5 0,-1 2-116 16,0 2-30-16,0 2-17 0,-3 1-14 0,-3-1-1 15,-3 7-8-15,-2 5 3 0,-2 2 4 16,-6 3-8-16,2 3 1 0,-1-2 5 16,-2 2-6-16,-5 2 2 0,6 4 2 15,0 3-5-15,0 1 2 0,5-2 2 16,5 0-6-16,4-6 1 0,5-5 6 16,4-1-9-16,3-3-11 0,2-4-7 15,8-2-23-15,6-3-17 0,4-5-20 0,3-1-127 16,5-5 60-16,-3-3-84 0,6-6-386 15</inkml:trace>
  <inkml:trace contextRef="#ctx0" brushRef="#br0" timeOffset="45519.8551">26034 12011 611 0,'-5'0'240'0,"-6"1"-111"0,0-1 56 15,4 4-109-15,-2 1-40 0,2 0-19 16,-1 3-7-16,1 2-12 0,-4 3 1 16,-2 1 4-16,-2 2-6 0,-3-2 0 15,-1-1 3-15,1 0-3 0,-2 1 1 16,2 0 2-16,5 3-3 0,3-3 1 0,2 0 3 16,7-2-2-16,1-2-5 0,1-4 0 15,3-2-8-15,5-4 1 0,4 0 3 16,3-6-6-16,2-5 2 0,1-1 9 15,2-5-1-15,-3-1 3 0,3 2 4 16,-1 2-3-16,-1 0 3 0,-3-2 1 16,-2 2-4-16,-5 1 3 0,-3-3 5 15,-3 1-4-15,1 4 5 0,-4 4 6 0,0 1-2 16,-2 5 2-16,2 1 1 0,-1 1-5 16,-1 5 2-16,-1 5-1 0,-2 4-9 15,-2 5 1-15,2-1 3 0,0-2-5 16,-1-1 1-16,2 0 2 0,1-1-4 15,3 2 2-15,1 0 3 0,2-4-8 16,1-3-2-16,2-2-2 0,2-4-8 16,2-4-3-16,2-2 0 0,3 1-8 0,1-5 2 15,1-5 7-15,2-2-2 0,2-2 7 16,1-3 8-16,1 0-3 0,1 0 5 16,1-3 6-16,1 1-5 0,-5-1 3 15,0-1 3-15,1 0-4 0,-5 4 6 16,-1 0 10-16,1 1-3 0,-1 4 10 15,-2 2 7-15,1 2-3 0,-2 4 5 0,-1 2 1 16,-3 3-7-16,0 1 0 0,-3 3-5 16,3 1-8-16,-1 6-1 0,0 0 0 15,-2 3-8-15,2 3-1 0,-4 1 0 16,-2 2-5-16,-2 1-1 0,-1-1 1 16,-1-2-7-16,-6-1 0 0,-1-6 3 15,-4 0-5-15,-4-2 2 0,-2 0 5 16,-1 1-3-16,-1 0 2 0,-1-2 6 0,1-2-5 15,0-3 3-15,2-3 5 0,1-1-6 16,3-2 3-16,-1-3 2 0,5-1-10 16,0-1-3-16,5 1-2 0,2-1-11 15,4 3-4-15,1-2-2 0,3 1-8 16,5 2 2-16,5-1 7 0,3 1-5 16,4-1 6-16,3 1 3 0,3-1-6 15,0-2-6-15,5 0 0 0,1-1-10 0,0-1 2 16,1 0 5-16,2-1-1 0,-3-2 8 15,1 2 20-15,-1-3 9 0,-2-3 17 16,-2 1 16-16,-2-1 5 0,-3 0 13 16,-2 3 10-16,-4 2-5 0,-2 0 1 15,-4 2 2-15,0 4-9 0,-3-2-4 16,-2 2-5-16,-2 0-10 0,-3 0-2 16,0 1-2-16,-4 0-12 0,1 0-2 0,-3 2 1 15,-2-1-7-15,-2 0 2 0,-4 2 3 16,-1-1-4-16,-1 2 3 0,1 1 7 15,-1 0-1-15,0 0 3 0,0 5 7 16,2 1-4-16,-2 2 8 0,4 4 3 16,1 3-3-16,2 2 0 0,3 0 4 15,3 2-9-15,1 0 1 0,3-2-3 16,1-1-9-16,5-5-3 0,5-1 0 16,3-4-5-16,2 1-1 0,3-6 1 0,1-2-9 15,0 0-6-15,2-4-4 0,-2-5-16 16,-1-4-12-16,-2 0 384 0,-2-5-587 15,-10 0 266-15,-8-3 93 0,0-10-1949 16</inkml:trace>
  <inkml:trace contextRef="#ctx0" brushRef="#br0" timeOffset="47769.2144">21509 13397 297 0,'-10'-7'95'0,"1"3"-41"16,3 0 28-16,2 0-56 0,2 1-12 16,1 2-7-16,0-4 0 0,1 1-6 15,-1-2 7-15,1-2 13 0,0 1 2 16,-2 2 9-16,0-1 11 0,0 2-2 0,0 0 2 16,1-1 0-16,-1 1-15 0,0 0-5 15,0 0-2-15,0 1-13 0,-1-1-2 16,1 0 0-16,0 0-5 0,-2 1 3 15,2-3 2-15,-3 2-6 0,1-2 4 16,-1 0 2-16,-2 1-3 0,2 0 0 16,-1-1 4-16,-2 2-6 0,-1-1 4 15,-1 0 0-15,-3 1-4 0,0 2 0 0,-5 2 5 16,1 0-8-16,-4 2 2 0,0 4 2 16,-5 2-4-16,0 1 3 0,1 2 9 15,2 2-1-15,-3-4 5 0,3 3 7 16,1 0-4-16,-3-2 2 0,0 0 3 15,-1 0-10-15,-1 2-2 0,-2 0-1 16,2 2-8-16,-2 0 0 0,1 0 2 16,1 2-5-16,0 3 1 0,-2-1 6 15,0 4-7-15,0 5 1 0,1 0 6 0,4 3 4 16,0 1 7-16,5-4 7 0,2 1-2 16,4 3 8-16,4-3 8 0,5 6-7 15,4 5-5-15,3-5-2 0,2-1-8 16,4-2-3-16,2-4-3 0,3-3-7 15,1 1 1-15,3 0 3 0,3 1-6 16,1 0 1-16,0 2 3 0,-2 1-4 0,3-2 1 16,3-4 3-16,4 1-5 0,2 0 2 15,5-3 3-15,2 1-5 0,4 0 3 16,-3-5 2-16,1-4-5 0,1-4 2 16,4-8 2-16,-1-1-3 0,1-5 1 15,2-8 2-15,-1-6-4 0,1-6 1 16,0 1 2-16,2-1-7 0,0-2 0 15,-1-4 2-15,-2-2-6 0,-1-4 0 0,-5-2 2 16,-5 0-3-16,-3 1 4 0,-4-2 4 16,-6-4-4-16,-4-5 4 0,-5 0 4 15,-3 1-4-15,-4-1 3 0,-5 1 2 16,-2 3-5-16,-1 2 2 0,-2 0 4 16,-4 4-6-16,-2 1 1 0,-2 0 2 15,-2 2-5-15,-1 1 1 0,-4 3 2 0,0 9-6 16,-4 6 2-16,-5 7 4 0,-2 5-6 15,-4 5 2-15,-1 0 3 0,-6 4-3 16,-3 2 2-16,-3 6 3 0,-1 1-4 16,-3 2 1-16,1 3 2 0,-1 3-7 15,-2 2 1-15,2-1 2 0,2 1-7 16,1-4 3-16,2-2 3 0,1-1-10 16,0 0-2-16,1-2-2 0,2 5-8 0,2-1 2 15,8 1 2-15,3-2-3 0,5 2 10 16,2 2 11-16,3 0 2 0,0 1 6 15,4 2 8-15,0-2-3 0,2 5 3 16,5 1 4-16,1 7-2 0,4 6 5 16,2 0 2-16,0-1-6 0,1-4 2 15,3-2 2-15,2-5-5 0,3-3-3 16,4-1 2-16,4-2-7 0,2-2 2 0,5-1 1 16,5 1-6-16,5-3 1 0,3-1 2 15,8-3-6-15,0-4 2 0,-1-5 3 16,0-4-5-16,0-1 0 0,-3-1 3 15,0-5-2-15,2-3 0 0,1-7 3 16,-2-2-5-16,1-2 4 0,1-5 2 16,-1-1-4-16,5 3 1 0,-3 0 5 15,-2-3-7-15,-1 2 1 0,-4 0 4 16,-5-1-5-16,-2-5 2 0,-4 2 2 0,-6-6-4 16,-6-1 3-16,-2-1 4 0,-8 5-5 15,-2 2 2-15,-3-2 3 0,-3-1-7 16,-7-2 3-16,-3-2 4 0,-5-1-6 15,-4 3 0-15,-4-2 4 0,-1-3-8 16,0 1 2-16,-1-4-2 0,-1 0-10 16,5 8-1-16,-1 6 3 0,1 6-8 0,0 7 5 15,-2 6 3-15,-1 5-1 0,-4 4 5 16,-3 0 6-16,-1 5-3 0,-1 4 4 16,-4 4 2-16,-2 5-4 0,-1 1 3 15,3 4 0-15,-1 4-7 0,2 3 0 16,1 0 4-16,-1-1-6 0,-2-3 3 15,2-1 1-15,3-5 0 0,4 1 3 16,2 3 6-16,3 2-6 0,5 1 4 16,2 5 3-16,3-2-3 0,3-3 2 0,5 2 5 15,4 0-3-15,3 1 4 0,2 3 7 16,5 3-6-16,6 2 2 0,0-5 2 16,5-2-8-16,2-4 1 0,0-2 3 15,3-3-10-15,2 1 2 0,2-2 3 16,5 2-4-16,5-4 2 0,2 4 1 15,5-3-5-15,0-2 3 0,-1-5 1 0,1-2-4 16,1-4-1-16,-3-4 5 0,3 0-4 16,-4-3 1-16,0-3 3 0,-2-2-6 15,-3-2 3-15,1-6 4 0,3-4-5 16,-2-1 0-16,1-4 3 0,0-1-10 16,-1-3-2-16,-2-1 1 0,0-4-9 15,-7-4-1-15,-2-6 1 0,0-4-4 0,-7-5 7 16,-1 3 5-16,-4-2-1 0,-2 0 2 15,-4 1 8-15,-4 3-4 0,-3-1 4 16,-2 0 2-16,-5 6-5 0,-2 0 1 16,-3 1 7-16,-5 3-6 0,-3 6 3 15,-1 6 7-15,-4 7-1 0,-2 4 2 16,-4 5 5-16,-1 6-3 0,-3 2 0 16,-6 1 3-16,-3 3-8 0,1 6-1 0,-4 3 2 15,-2 4-8-15,1 5 1 0,-2 1 3 16,0 2-7-16,1 2-1 0,1-2 5 15,0-3-5-15,-1 0 2 0,0-2 1 16,3 0-5-16,1 2 5 0,3 1 4 16,6 6-4-16,5 0 2 0,4 3 4 15,5-3-5-15,8 2 4 0,9 0 1 16,5 2-4-16,1 2 2 0,8 5 3 0,7-1-6 16,5-5 2-16,3-4 4 0,6-7-5 15,3-6-5-15,5-3-5 0,5-6-18 16,2 0 18-16,7-4-153 0,1-4 73 15,0-2-74-15,-3-5-511 0</inkml:trace>
  <inkml:trace contextRef="#ctx0" brushRef="#br0" timeOffset="51784.8258">10489 1978 23 0,'1'-10'25'0,"-1"3"-1"0,1 1-5 0,0 3-4 15,2 2 4-15,-2-1-6 0,1 0-2 16,-1 1 3-16,-1 1-1 0,1-1 8 15,-1 1 8-15,0-2-3 0,0 4 6 16,0-2 5-16,-1-2-5 0,0 2-3 16,2 3-1-16,-4-6-9 0,2 2-2 15,0 1 0-15,1 0-8 0,2 3 0 0,0-3 3 16,-4-2-3-16,4 1 6 0,-1 1 9 16,0-1-1-16,2-2 5 0,2 2 4 15,1 0-5-15,3-2-2 0,0 0-3 16,0-2-9-16,-1 1-5 0,4-1-2 15,-2 1-8-15,0 1 3 0,3 1 2 16,-2 1-5-16,-4 2 2 0,2-1 3 16,-2 4-5-16,-3-1 0 0,-1 4 4 15,1 0-6-15,-4 2 2 0,-1 1 4 0,0 4-2 16,-1 3 6-16,0 5 8 0,-2 0-3 16,1 0 4-16,0 1 6 0,-3-1-4 15,1 1 2-15,1 4 0 0,2 4-6 16,1 1-1-16,-1 2 3 0,1 1-8 15,1 0 0-15,1 2 1 0,1 3-5 16,0 5 1-16,-2 0 4 0,1-1-5 0,1-3 2 16,-2-5 5-16,-2-4-6 0,0-2 3 15,-1-2 3-15,-1-2-6 0,0-5 2 16,-1-3 5-16,-1-1-6 0,-1-4 4 16,2-2 0-16,0 1-5 0,1-3 1 15,3-1 2-15,1-5-6 0,-1 1 1 16,3-2 2-16,-2-1-6 0,0 0 4 15,0 0 1-15,0-1-4 0,0 2 0 0,0-2 5 16,-1 0-5-16,1-2 4 0,0 1 2 16,0 1-3-16,0 0 0 0,-1-1 7 15,-1 1-6-15,0-3-1 0,-2 2 3 16,1 0-6-16,0-2 1 0,-3 1 5 16,0 2-8-16,-2 1 0 0,-2 0 7 15,-4 2-7-15,-2 1 2 0,-2 1 2 16,-4 1-4-16,3 1 2 0,-2-1 4 0,-1-1-6 15,4 2 2-15,-1-2 5 0,-2 3-6 16,0-3 1-16,-1 2 4 0,-2 2-6 16,2-1 4-16,1 0 3 0,3 2-6 15,1-2 2-15,1 0 4 0,2-1-5 16,4 0 1-16,1-3 3 0,4 0-6 16,-1-3 3-16,4-1 3 0,2-1-5 15,0 1 2-15,0-2 5 0,0-2-7 0,4 2 5 16,1-3 3-16,3-2-6 0,3-3 1 15,3 1 4-15,2-1-7 0,-1-1 3 16,2 1 1-16,0 1-5 0,1 1 5 16,1 0 3-16,-1-1-5 0,0-1 3 15,0-1 2-15,0-5-3 0,-2 1 0 16,1-2 3-16,2 0-5 0,0 0 1 0,1-2 5 16,2 2-5-16,-2-5 0 0,1 2 6 15,1-3-6-15,-2-1 3 0,0 0 3 16,0 1-7-16,-4-7 2 0,-3-4 4 15,-3 2-3-15,-6-4 1 0,-2 0 2 16,-2 1-5-16,-1 3 3 0,-1 0 4 16,-6-2-7-16,-1-2 2 0,-4-1 3 15,3 1-5-15,-6 2 2 0,3 1 4 0,2 3-5 16,3 2 2-16,0-2 3 0,3-1-4 16,2 3 1-16,1 2 6 0,2 3-7 15,0 5 2-15,-1 4 2 0,1 2-6 16,1 3-1-16,-1 4 6 0,1 1-9 15,-2 0 3-15,0 2 1 0,-1 0-5 16,-4 0 0-16,-6 2 3 0,-1 1-7 16,-5 0 2-16,-1 2 5 0,0-1-5 0,1 2 2 15,-3-1 5-15,4-1-5 0,0 2 4 16,2-1 3-16,-4-2-6 0,1 2 3 16,0 1 3-16,0-1-6 0,-1 3 5 15,3 0 0-15,-1 1-4 0,3 0 1 16,1 2-6-16,0 2-12 0,4 0-18 15,3 5-27-15,0-2 18 0,4-1-126 16,2-3 46-16,0-7-56 0,1-3-366 0</inkml:trace>
  <inkml:trace contextRef="#ctx0" brushRef="#br0" timeOffset="55700.2489">20882 14461 217 0,'-2'-7'80'15,"1"-2"-42"-15,1 1 26 0,1 3-41 16,2-4-13-16,0 4 3 0,-1-1-5 16,1-1 10-16,-1-1 11 0,1 5 1 0,-2-3 5 15,0 4 9-15,1 1-3 0,-2-2 1 16,0 3-1-16,0-1-12 0,0 1-2 15,0 0-2-15,-2 0-10 0,1 4-4 16,-3 1 0-16,-1 1-9 0,-1 4 2 16,-3 3 2-16,-2-2-5 0,2-1 3 15,-1 0 5-15,-3 1-4 0,0-2 4 0,-1 2 8 16,0 1-1-16,1-1 5 0,-1 2 5 16,0-1-4-16,2 1 3 0,2 0 2 15,-2 0-8-15,4-1 1 0,-1 1 0 16,3 2-5-16,-1 0-1 0,2 2 2 15,-1 0-8-15,2-3 1 0,-1 1 2 16,0-1-7-16,-2 3 0 0,3 2 6 16,1 9-7-16,-1 1 3 0,0 2 5 15,0 4-5-15,1-3 2 0,2-1 6 0,0-3-6 16,1-2 0-16,0-4 3 0,4 3-6 16,2-6 0-16,3-1 1 0,3-1-5 15,3-4 1-15,1-7 2 0,2 0-4 16,1-6 2-16,2 0 4 0,1-3-6 15,-1-3 1-15,3-3 5 0,-2-3-6 16,-1-4 2-16,1 1 3 0,0 0-6 0,-2-1 1 16,-2-1 3-16,0 1-11 0,-4 4 0 15,-1-8-2-15,-4 3-12 0,-5 1 0 16,-4-4 0-16,0-2-6 0,-7 3 3 16,-2-1 4-16,-4 3-1 0,2 4 5 15,-3 4 5-15,1 6-3 0,-3 3 3 16,1 5 7-16,-3 4-4 0,1 4 3 15,-2 4 5-15,-1 4-4 0,3-2 5 16,2 2 3-16,2-1-8 0,4-4-6 0,5-5-14 16,4 0-127-16,0-4 78 0,4-7-101 15,6-1-433-15</inkml:trace>
  <inkml:trace contextRef="#ctx0" brushRef="#br0" timeOffset="55936.3424">21362 14879 773 0,'0'4'236'0,"-2"-1"-132"0,1 3 77 16,1 3-171-16,3 0-26 0,4 4-21 15,1 1-2-15,-3 1 2 0,-5 1-2 0,0 5 19 16,-7 2 23-16,-8 7 1 0,-5 2 4 15,-4 2 4-15,-2-3-5 0,0-3 1 16,1-5-1-16,0-5-7 0,3-4-1 16,3-1 1-16,3-6-23 0,5-5-23 15,1-2-120-15,6-5 68 0,4-5-116 16,1-3-403-16</inkml:trace>
  <inkml:trace contextRef="#ctx0" brushRef="#br0" timeOffset="56466.5656">21603 14703 564 0,'4'-4'239'0,"1"-1"-117"16,-3-3 52-16,8 0-99 0,2-3-62 15,2-3-15-15,1-2-2 0,5-1-10 16,-4 3 3-16,2 5 3 0,-2 2 4 15,-2 3 5-15,0 4 3 0,0 0-4 16,-1 1 1-16,4 2 2 0,-3 2-5 16,2 0 0-16,-2 3 4 0,0 1-7 15,-4 0-2-15,2 3 3 0,-4 3-6 0,-3-2 3 16,-1-2 5-16,-4-2-5 0,0-2 3 16,-3-2 7-16,1 0-2 0,-4 1 1 15,3 2 4-15,-1 0-5 0,-1 0 1 16,-1 1 4-16,2-2-6 0,-1 0 1 15,1 1 3-15,1-2-6 0,1-1 2 16,1 2 3-16,0 0-5 0,1 1 2 0,2 0 4 16,3 1-5-16,2 1 4 0,2 0 2 15,3 1-5-15,0 0 1 0,0 1 5 16,1-2-6-16,-1 2 0 0,-3-1 2 16,-2 1-4-16,0-2 3 0,-5 2 2 15,-2-2-7-15,0 2 3 0,-2-1 5 16,-2 1-4-16,-4 1 3 0,-3-1 4 15,-1-1-2-15,-2 2 3 0,-4 0 3 16,1-4-5-16,0 3 0 0,0-5 2 0,-1 0-6 16,3-3-1-16,-2-2 0 0,2-2-15 15,-1-1-14-15,1 0-11 0,-1-5 59 16,5 3-193-16,-2-1 84 0,4 1-32 16,2-3-644-16</inkml:trace>
  <inkml:trace contextRef="#ctx0" brushRef="#br0" timeOffset="59432.1474">23270 4952 172 0,'1'-7'132'0,"0"-1"-16"16,-2 3-5-16,1 1-21 0,1 2-19 15,-1 0-17-15,3 1-16 0,1 0-19 16,5 1-9-16,0-1-4 0,3 1-11 16,0 0 2-16,1 0 4 0,3 0-7 15,-2 1 3-15,1-1 5 0,2 0-6 16,0 0 4-16,-3 0 3 0,3 0-5 0,0 1 3 16,-3-1 3-16,0 1-6 0,-1 1 2 15,-4 0 4-15,0 0-5 0,-1 3 0 16,-2 1 5-16,-1 1-7 0,-1 2 3 15,-1 1 5-15,-3 2-6 0,0-1 2 16,-2 1 7-16,-4 2-5 0,-3 0 3 16,-1-1 5-16,-3 1-5 0,-1-1 1 15,1-3 5-15,0-2-5 0,2 0 3 0,4-4 6 16,2-3-5-16,2 2 3 0,2-1 5 16,1-1-7-16,0-1 3 0,1-2 0 15,0 4-8-15,2-2 1 0,3 0 2 16,7 3-7-16,0 2-2 0,4 3 3 15,2 0-5-15,-5-1 2 0,-1 2 2 16,-1 2-8-16,-2-2 6 0,-2 0 2 16,-3 2-5-16,0-2 2 0,-4 0 2 0,-1 0-4 15,0 2 3-15,-2-1 0 0,-1 0-3 16,-3 2 2-16,-1-2 5 0,-3 3-5 16,-1-2 2-16,-2-1 4 0,-2-1-5 15,0 1 2-15,-2-1 3 0,2-1-7 16,-2-2 2-16,0 0 3 0,2 0-8 15,-1-3 0-15,5 0 1 0,-2-1-9 16,5-1-6-16,0 0-11 0,7-3-33 0,1-1-85 16,0-1 48-16,8-1-84 0,3-1-301 15</inkml:trace>
  <inkml:trace contextRef="#ctx0" brushRef="#br0" timeOffset="59687.0907">23816 5220 251 0,'2'0'114'15,"-2"1"-42"-15,-3 3 15 0,-2 1-45 16,0 1-13-16,1 6-10 0,-4 1-6 16,0 2-6-16,1 1 11 0,-4 3 12 15,0-1 0-15,-2-1 4 0,-1 1 4 0,-2 0-6 16,-1-1-2-16,1 0-4 0,-1-2-14 15,2-1-5-15,-2-2 2 0,3-3-10 16,1-3-2-16,2-1-2 0,5-5-6 16,6 0-12-16,0 0-18 0,3-5-46 15,6-4-39-15,5-4 21 0,4-2-89 16,2-6-110-16</inkml:trace>
  <inkml:trace contextRef="#ctx0" brushRef="#br0" timeOffset="60148.8667">24082 5015 606 0,'-9'-11'157'0,"1"0"-57"16,3 7 61-16,0 3-134 0,3 1-6 16,1 3-2-16,-1 7-34 0,-1 1-7 0,-3 2 3 15,-2 1-4-15,0 0 5 0,-3 3 7 16,-2 1 2-16,-3-1 10 0,5 2 11 15,-4-1-7-15,4-2 6 0,2-1 5 16,4 2-3-16,1-3 0 0,4 4 3 16,0-2-7-16,6 0 0 0,3 0 2 15,4-2-6-15,4-4-1 0,5-2 5 0,2-5-7 16,5-3 2-16,0 0 3 0,5-3-5 16,-2-3-1-16,-1 1 5 0,1-3-7 15,-3 0-2-15,-5-1 3 0,-2 0-6 16,-4-1 2-16,-6-1 4 0,-5 0-5 15,-4 0 0-15,-3 1 7 0,0 1-4 16,-7-1 1-16,-2 1 1 0,-1 2-4 16,-3 5 2-16,2-1 4 0,-1 3-6 0,0 4 2 15,2 0 4-15,-2 2-6 0,3 1 2 16,0 2 3-16,-2 0-6 0,-1 0 4 16,5 1 3-16,1 1-6 0,5-1-5 15,1 0-16-15,5-2-39 0,2 0-51 16,7-5-39-16,3 1 5 0,2-4-112 15,0-1-46-15</inkml:trace>
  <inkml:trace contextRef="#ctx0" brushRef="#br0" timeOffset="60398.8515">24465 4882 652 0,'-4'-9'169'16,"1"-1"-41"-16,3 6 50 0,4 4-130 15,1 4-16-15,11 5-1 0,7 4-27 0,5-1-28 16,2 6-5-16,1 3 3 0,-7 4-8 16,-4 5 3-16,-5 8 6 0,-5 2 2 15,-6-2 10-15,-4 1 8 0,-1-4-3 16,-8-4 3-16,-4 0 2 0,-8 0-6 16,0-2 2-16,-7 0 2 0,0-2-9 15,-3-5 0-15,0-2 1 0,-1-2-9 16,-3-5-8-16,-2-5-7 0,-1-3-23 0,0-2-14 15,-1-3-57-15,0-3 20 0,0 1-57 16,1-4-153-16</inkml:trace>
  <inkml:trace contextRef="#ctx0" brushRef="#br0" timeOffset="60831.8699">22946 4962 481 0,'-14'2'112'0,"3"-3"-40"15,2 1 47-15,5 4-96 0,4 6-11 16,1 3-1-16,2 4-5 0,-2 6-15 0,3 2 2 16,-2 4 4-16,-2 2-6 0,-1 1 4 15,-4-1 6-15,-3 7 0 0,-1 0 4 16,-1 1 9-16,-1 5-2 0,2 0 6 15,6-7 7-15,3-3-4 0,1 3 2 16,7-7 2-16,8 1-8 0,6-2 0 16,7-3-2-16,12-8-8 0,5-1-1 0,7-8-1 15,10 0-18-15,7-8 56 0,1-1-188 16,5-6 96-16,-4-12-61 0,-4-15-631 16</inkml:trace>
  <inkml:trace contextRef="#ctx0" brushRef="#br0" timeOffset="61882.3868">25190 4848 285 0,'-10'-10'164'0,"-2"0"-16"16,3 2 2-16,4 4-32 0,1 0-42 15,3 3-3-15,1 1-23 0,0 0-18 0,1 1-15 16,1 1-9-16,-2-1 0 0,1 2-10 15,0 0 2-15,0 3 0 0,2 0-2 16,1 2 2-16,2 6 7 0,1 1-5 16,4 3 5-16,1 4 1 0,3 4-2 15,2 1-2-15,4 8 5 0,1 5-5 16,1-1 2-16,1 2 3 0,2-3-1 16,-1-5 2-16,-1-8 5 0,1 4-5 0,-1-2 1 15,-2-1 2-15,1-2-6 0,-1-1-2 16,-3 1 3-16,-4-8-7 0,-2 1 1 15,-4-1 3-15,-2-4-7 0,1-1 3 16,-2-4 3-16,1 0-6 0,-2-3 1 16,-2-2 4-16,-2 0-6 0,0-1 3 15,-1 0 4-15,0 1-6 0,2-2 4 16,-5-2 4-16,0 1-4 0,2-3 3 0,-4-2 3 16,2-5-7-16,-3-3 2 0,-1-4 2 15,0-3-6-15,0-3 1 0,-4-4 4 16,-5-5-7-16,-2 2 3 0,-8-2 2 15,1 3-5-15,-1 1 1 0,0-1 4 16,2-1-6-16,3 0 2 0,0-2 3 16,-1 4-6-16,1 5 5 0,-3 2 2 0,4 4-4 15,-1 5 1-15,4 1 3 0,3 3-3 16,4 2 0-16,0 0 4 0,-1-3-6 16,3-3 3-16,2 0 4 0,-2 0-6 15,3-1 2-15,1 1 3 0,2 2-4 16,-1 0 0-16,1 3 4 0,0 3-5 15,1 3 1-15,0 2 2 0,1 0-5 16,-2 2 1-16,1 5 4 0,-1 1-6 16,-2 1 2-16,1 0 3 0,2 1-3 0,1 1 1 15,2 4 5-15,4 0-6 0,1 1 2 16,6-1 3-16,3 4-5 0,2 1 2 16,2 4 4-16,5 10-5 0,3 3 2 15,0 0 3-15,2 2-4 0,1-2 1 16,3 0 3-16,-3-3-5 0,2 4 1 15,-2-2 4-15,-1 1-5 0,-7-3 1 0,0-6 3 16,-4-6-4-16,2-1 1 0,0-5 4 16,-1-3-5-16,-2-1 3 0,2-4 4 15,-6-3-5-15,1-4 2 0,-1-1 3 16,-1 0-5-16,-1-1 1 0,-2-3 1 16,-1 0-7-16,-4-1 0 0,-3 0-7 15,-2-4-18-15,-4 2-16 0,-5 0-24 16,-3-1-43-16,-7 1-71 0,-1 2 25 0,0 1-82 15,-1 2-199-15</inkml:trace>
  <inkml:trace contextRef="#ctx0" brushRef="#br0" timeOffset="62070.8647">25587 5020 356 0,'3'-21'71'15,"1"1"-95"-15,3 4 27 0,5 3-83 16,0 0 4-16,-3 0-85 0,0 4 72 16</inkml:trace>
  <inkml:trace contextRef="#ctx0" brushRef="#br0" timeOffset="62747.915">25639 4875 134 0,'-5'-5'137'0,"-3"3"-32"0,0 2 1 16,2 2-15-16,-6 2-26 0,3 4-13 15,1 2-18-15,1 1-10 0,-4-1-5 16,5 1-12-16,-1 4-2 0,-4-1 5 16,-7 4-7-16,4 6 2 0,-4 2 6 15,-4 2-4-15,1 2 5 0,2 0 8 16,-3-2-3-16,0-1 6 0,4-4 6 0,1-1-4 16,3-2 4-16,2-4 3 0,1 4-7 15,0 0-1-15,4 1-1 0,-1-4-10 16,0-1 1-16,6-3-2 0,-1-2-9 15,0-4 0-15,1 2 3 0,2-1-8 16,0-1 4-16,0-1 2 0,0-2-5 16,0 0 1-16,1-3 4 0,0 0-4 15,-1-1 5-15,2 0 2 0,-1-2-3 0,0-2 1 16,3-3 3-16,0-2-6 0,1-1 2 16,0 1 0-16,2-5-5 0,-1 1 0 15,2-2 4-15,1-2-4 0,0-2 0 16,4 2 3-16,0-1-6 0,4 0 4 15,1 0 4-15,5 1-6 0,0-2 1 16,4-2 4-16,1-4-4 0,1-2 1 16,-5-7 1-16,3 0-4 0,-3-1 3 0,-4 2 3 15,2 2-6-15,3 4-1 0,-5-2 4 16,-1 6-6-16,0 0 0 0,-5 4 0 16,-3 2-3-16,-3 1 3 0,-2 4 4 15,-2 1-6-15,0 5 4 0,-2 2 4 16,0 1-2-16,-1 3 0 0,1 2 1 15,-2-1-4-15,-2 3 2 0,1 2 3 0,-1 5-5 16,-4 3 1-16,0 4 3 0,-4-3-3 16,-2 3 3-16,-2 2 5 0,-4 0-6 15,-2-2 1-15,-3 9 5 0,3 2-6 16,-4 0 1-16,1 6 4 0,1 4-6 16,-1-2 5-16,0-2 5 0,2-2-2 15,1-2 4-15,-2-4 4 0,1 2-7 16,1-2 2-16,-1 0 2 0,4-3-7 15,0-3-1-15,3-2 1 0,1-3-5 0,0-3 3 16,2-3 4-16,-2 0-6 0,3-2 2 16,-2-3 3-16,2-1-4 0,2-1 2 15,0-2 3-15,6 0-4 0,0-1 1 16,2 0 4-16,2 0-5 0,0-1 1 16,0 1 1-16,-1-1-11 0,3-1-5 15,2 0-8-15,4-1-17 0,2 2 299 0,1 0-431 16,0 1 184-16,-4 0 90 0,-1-4-1423 15</inkml:trace>
  <inkml:trace contextRef="#ctx0" brushRef="#br0" timeOffset="64298.8945">24331 4857 52 0,'-4'-5'108'0,"0"1"-22"16,-1 2-9-16,0 1 3 0,-3-1-15 16,-1 1-20-16,0 1-9 0,-2 0-7 15,1 0-12-15,1 0-4 0,0 1-2 0,-1 1-8 16,1-2-2-16,-3 1 4 0,-3 0-4 16,-2 0 0-16,-1 2 5 0,-1-2-3 15,-1 3 6-15,2 0 9 0,1 0 0 16,-1 1 5-16,2 3 6 0,-4 1-1 15,2-1 0-15,0 2 2 0,0-1-9 16,1-1-1-16,5 2 0 0,-3 3-8 0,2 1-1 16,3 3 5-16,1 5-4 0,1 2 3 15,5 1 5-15,-1 2-6 0,1-3 4 16,2-1 4-16,0 1-8 0,-1-4 1 16,2-2 3-16,-1 5-6 0,2 1 0 15,1 1 1-15,1 4-7 0,4 2 2 16,1 0 2-16,-2 1-7 0,6-5-1 15,3 1 4-15,4-2-5 0,3-1 1 0,4 0 3 16,4 1-6-16,-3 0 2 0,4-3 5 16,2-1-7-16,1-8 3 0,-1-4 2 15,1-2-6-15,-3-3 4 0,-2-5 2 16,2 0-5-16,-1-4 2 0,-2-3 3 16,-1-6-5-16,0-6 3 0,-2-6 3 15,-2-2-6-15,4-3 0 0,-1 2 3 16,-4-3-3-16,1 3-1 0,-2-1 1 0,-6 0-7 15,-3-4 2-15,-7 3 2 0,-3 0-5 16,-2 0-2-16,-3 4 4 0,-8 3-4 16,-4 0 3-16,-7-4 2 0,-4 0-3 15,-2-4 4-15,-1-1 5 0,5 0-6 16,-1 2 5-16,0 3 3 0,1 6-4 16,-3 1 1-16,-1 4 3 0,0 3-5 15,-1 2 1-15,2 0 1 0,5 4-6 16,-3 3-1-16,-1 4-1 0,1 1-10 0,1 4-7 15,-5 6-4-15,6 0-24 0,0 2-16 16,4 1 4-16,1 2-78 0,5-1 31 16,3 2-50-16,8 5-203 0</inkml:trace>
  <inkml:trace contextRef="#ctx0" brushRef="#br0" timeOffset="64881.1981">24416 5632 118 0,'0'6'111'0,"-2"2"-2"16,1 1-6-16,-2-1-5 0,0 4-11 15,1-1-3-15,2 2-11 0,0 0-11 0,2 2-7 16,-1 1 0-16,3 3-11 0,-3-1-3 16,2 2-4-16,2 0-7 0,0-2-1 15,1-4 1-15,3 1-9 0,2-1-1 16,0 0 4-16,1-1-9 0,3 2-2 15,3-2 2-15,3-1-8 0,0-2 1 16,3 2 1-16,-1-1-7 0,3 2 3 0,1 5 3 16,3-5-4-16,2-1 2 0,2-1 3 15,0 0-5-15,5-7 3 0,2-4 3 16,3 0-7-16,0-4 2 0,0-8 3 16,2-1-7-16,2-2 3 0,-2 1-1 15,3-2-4-15,-1 3 1 0,-7 3 1 16,-6 1-6-16,-2 4 0 0,-4-2 2 15,-5 2-5-15,0 0 1 0,-3 1 4 0,-3 1-5 16,-2 1 2-16,1 2 6 0,-3 0-5 16,-1 0 3-16,-2 1 3 0,2 2-5 15,-1-1 3-15,-4 0 4 0,-2 0-8 16,0 0-5-16,-2-2-6 0,0 1-15 16,-1 0-13-16,-3 0-11 0,4 2-23 15,-4 0-20-15,0-1-19 0,-4 1-55 16,-1-2 28-16,-1 2-61 0,0-3-144 0</inkml:trace>
  <inkml:trace contextRef="#ctx0" brushRef="#br0" timeOffset="66113.7573">25912 5847 214 0,'1'-2'136'0,"-1"-1"-34"16,0-1 9-16,3 2-28 0,-1-1-11 0,-2-1-8 16,0 3-7-16,2 0 0 0,-2 1-9 15,-2 0-2-15,2 0-1 0,-1 0-12 16,1 0-9-16,-2 1-2 0,0 2-12 16,-2-1-2-16,1 1-1 0,-4 1-8 15,2 1 1-15,-1 0 4 0,0-1-7 16,1 2 3-16,0-2 3 0,-3 0-5 15,2 0 3-15,-3 1 4 0,-1-2-4 16,-2 0 3-16,3 0 1 0,-1 1-2 0,3-2 0 16,3 4 2-16,0-3-6 0,2 1 0 15,1-2 5-15,-1-1-5 0,2-1 0 16,0 1 6-16,2-1-5 0,-2-1 4 16,3 0 5-16,3-1-5 0,6-2 4 15,5 2 5-15,1-3-4 0,5 1 2 16,3-1 2-16,0 0-6 0,5-1 2 15,9 2-1-15,-1-2-6 0,3 1 0 0,3-3 3 16,-1 0-6-16,-3 1 2 0,3-2 1 16,-3 1-4-16,1 1 3 0,-2 2 2 15,-3-1-6-15,0 1 4 0,1 1 2 16,-4 1-5-16,1-1 2 0,-1 3 3 16,-5-1-6-16,-2-1 3 0,-3 2 3 15,-6-2-6-15,-3 1 4 0,-2-1 1 0,-4 0-5 16,-5 3 2-16,-3-1 5 0,-1 1-8 15,-2 0 2-15,-1 1 4 0,-5 3-6 16,-3 0 3-16,-3-1 3 0,-10-1-7 16,-8 1 3-16,-3-1 3 0,-2 1-7 15,-3 0 1-15,1 2 4 0,2 1-5 16,-2 3 3-16,-1 0 4 0,0 3-4 16,-2 1 3-16,-1 0 3 0,0-2-6 0,1-2 1 15,0 0 6-15,2-2-7 0,2 0 4 16,2-1 1-16,2 0-5 0,4-1 4 15,0 0 2-15,4-5-5 0,2 0 2 16,2-1 2-16,4-2-3 0,4 1 2 16,2-2 2-16,7 1-4 0,0 0 3 15,1 0 2-15,2-1-3 0,0 2 0 16,2-4 2-16,2 3-5 0,1-1 2 0,4 0 1 16,1 0-5-16,2 1 2 0,5 1 3 15,3 0-5-15,0 2 4 0,6-1 1 16,1 1-5-16,1 0 4 0,4 0 2 15,5 0-4-15,1-1 1 0,1-2 4 16,2-1-6-16,2-2 4 0,0-3 2 16,2-3-6-16,-2 2 4 0,2-2 2 15,-1 1-6-15,-2 2 4 0,-3 2 1 0,-1 4-8 16,-6 1-7-16,-5 2-8 0,-1 2-18 16,-6 0-15-16,-4 2-33 0,-3 1-71 15,-5 2-16-15,-6-1 3 0,-5 2-95 16,-5 2 2-16</inkml:trace>
  <inkml:trace contextRef="#ctx0" brushRef="#br0" timeOffset="66597.3575">26234 5843 296 0,'-2'-6'117'15,"-1"2"-23"-15,2 0 16 0,-1 2-52 16,2 0-8-16,0 2-2 0,-1 0-1 16,2 0-10-16,-1 0 5 0,-1-1 5 15,2 1-8-15,-1 1-4 0,0 2-2 16,3 5-15-16,0 2-6 0,-1 2-1 15,2 2-10-15,0 3 0 0,0-1 4 0,-2 1-5 16,1 2 1-16,1 1 3 0,0 3-6 16,-3 4 4-16,2 4 7 0,-1 2 1 15,1 3 3-15,-1-6 8 0,2 0-4 16,1-4 3-16,2-3 2 0,-1 1-4 16,2 3-2-16,0 3 2 0,-1-2-8 15,1 1 2-15,0-2 2 0,0-1-6 16,-2-3-1-16,0-4 0 0,1-2-6 0,-3 0 1 15,-2-5 2-15,1-1-5 0,-2 2 1 16,1-2 3-16,-2-4-4 0,0-2 1 16,0-1 3-16,0-3-4 0,0 0 0 15,-2-2 0-15,1 0-8 0,1 1-7 16,0-5-17-16,-1-3-28 0,1-4-130 16,0 2 71-16,0-3-111 0,1 0-444 0</inkml:trace>
  <inkml:trace contextRef="#ctx0" brushRef="#br0" timeOffset="67163.788">27125 5528 418 0,'-5'-4'311'15,"-4"-10"-150"-15,1 1 27 0,3 8-22 16,5 3-161-16,2 2-12 0,5 2 1 16,3 1-11-16,2-1-7 0,-1 2 0 0,1 1 13 15,-2 0 8-15,0 4 10 0,-1 5 10 16,1 4 0-16,1 5 8 0,1 2 6 16,2 2-5-16,4 1 0 0,5 2 3 15,3 0-11-15,5 3 0 0,1 2-2 16,2 0-7-16,-1-1 1 0,3 1 0 15,-2-4-6-15,-1 3 2 0,-2 0 2 0,0 5-5 16,-5 1 0-16,0-3 3 0,-3-3-7 16,-4-4 3-16,2-6 1 0,-4-3-5 15,-3-2 2-15,-3-1 3 0,1-1-4 16,-7-3 2-16,-1-2 2 0,0-2-4 16,0-1 1-16,-4-1 2 0,1-6-4 15,0 2 0-15,1-3 4 0,0-1-8 16,-1 0 1-16,-1-1-2 0,4 0-8 15,-1 0-6-15,1-5-4 0,1 3-20 0,-1-4-17 16,-2-1 22-16,-2-2-160 0,0-2 80 16,-1 1-78-16,-3-5-511 0</inkml:trace>
  <inkml:trace contextRef="#ctx0" brushRef="#br0" timeOffset="67346.3162">27636 5698 509 0,'-7'-23'99'0,"-2"-4"-58"16,7 1 25-16,2 3-134 0,4 1-33 16,3-2-7-16,3 6-23 0,-2 4-63 0,-2 0 101 15,-3 5 73-15</inkml:trace>
  <inkml:trace contextRef="#ctx0" brushRef="#br0" timeOffset="67563.068">27658 5493 70 0,'0'-4'133'16,"-4"3"23"-16,1 1-38 0,-4 0 4 15,-2 0-29-15,-2 4-23 0,-4 2-21 16,1 2-14-16,1 7-8 0,-1 1-14 16,-1 4-3-16,-3 2 5 0,-3 3 0 15,-3-1 7-15,-2 6 9 0,0-1 0 16,-1 4 4-16,-1 5 8 0,-3 1-8 0,-2 5 0 16,4 0-2-16,-3 1-7 0,1-1 0 15,2 1 4-15,5-4-8 0,-1-2 0 16,5-6 0-16,2-7-7 0,3-4-1 15,3-9-3-15,4-3-8 0,1-1 0 16,5-3-4-16,2-2-29 0,0 0-11 16,5-1-156-16,4-2 87 0,0-1-137 15,0-10-512-15</inkml:trace>
  <inkml:trace contextRef="#ctx0" brushRef="#br0" timeOffset="67738.6528">27492 6081 1010 0,'-13'0'207'15,"0"-6"263"-15,11 4-470 0,2-5 69 16,5-2 84-16,1-5-2062 0</inkml:trace>
  <inkml:trace contextRef="#ctx0" brushRef="#br0" timeOffset="68490.0971">26699 5457 251 0,'-6'-7'11'0,"3"0"-11"16,0 1-76-16,1-1-110 0</inkml:trace>
  <inkml:trace contextRef="#ctx0" brushRef="#br0" timeOffset="69263.8504">26644 5356 207 0,'-10'-5'120'16,"1"-3"-25"-16,1 3 6 0,2 0-46 0,-1 1-3 0,2 2-15 16,-3-1-25-16,0 2-16 0,-3 1-2 15,-3-3-8-15,-4 2 2 0,2-2 4 16,-4 1-4-16,-1-2 7 0,-2 1 10 15,-3 2-1-15,-4 1 6 0,1 0 6 0,-2 0 1 16,1 3 7-16,2-1 8 0,-2 2-4 16,2 0 4-16,1 1 4 0,-2-1-6 15,2 1-2-15,0 0 1 0,-1 2-8 16,-3-2-4-16,0 3 1 0,-3 1-8 16,1 2-1-16,2 3 6 0,1 2-5 15,-2-1 2-15,3 2 8 0,4 2-3 16,-2 2 3-16,0 5 3 0,5 7-7 0,1 2-1 15,-1-1 3-15,4-1-11 0,3 2 0 16,-2-8 2-16,3 5-7 0,1 3 2 16,2-2 3-16,0 4-7 0,5 3 2 15,1-6 2-15,1 4-5 0,1 3 3 16,2 5 4-16,0 1-7 0,-1-1 4 16,2-3 3-16,4 0-6 0,1-4 3 15,4 0 4-15,6 1-8 0,0 2 3 0,2-6 1 16,3 0-3-16,6 3 1 0,0 2 2 15,4 1-6-15,3-1 4 0,1 1 4 16,-2-8-6-16,1-4 2 0,2-6 3 16,-1 1-4-16,-1-5 2 0,5 2 5 15,-2 0-1-15,-2-5 5 0,1-3 6 16,3-1-4-16,-2-7 4 0,1-3 5 0,6-3-8 16,-2 0-2-16,1-3 2 0,2-5-9 15,1-2 2-15,2-4 0 0,2 0-7 16,-4-3 1-16,1-1 3 0,-2-4-5 15,-3 0 1-15,-2 0 3 0,-3-1-5 16,-1-4 2-16,-4-3 3 0,1-2-4 16,-1-5 2-16,-4-1 3 0,-3 5-7 15,-2-2 2-15,-4 0 3 0,-6-1-7 0,-2-2 0 16,-6-5 0-16,-3 0-7 0,-1 1-4 16,-2-7 3-16,-6-3-6 0,-2-4 4 15,-3 0 3-15,-3-3-3 0,-4 5 5 16,-2 2 8-16,-3 5-3 0,1 0 2 15,-3 2 5-15,-1 3-5 0,0 3 3 16,0 2 1-16,-2-2-5 0,5 7 3 16,3 3 3-16,-3 6-5 0,1 8 1 15,-3 3 1-15,-5 3-2 0,-3 1 2 0,-4 3 1 16,0 3-4-16,-2 0 2 0,1 2 3 16,0 2-5-16,-1 1 1 0,-2 1 2 15,1 1-8-15,3 1 1 0,2 0-3 16,1 1-13-16,0-2-13 0,0 4-28 15,-4 4-110-15,1-2 64 0,4 6-105 16,2 2-361-16</inkml:trace>
  <inkml:trace contextRef="#ctx0" brushRef="#br0" timeOffset="70247.9249">26897 6618 235 0,'0'1'152'0,"0"-1"-41"15,-3-1 3-15,3-2-27 0,0 2-41 16,0 2-12-16,3-1-12 0,-1 0-15 15,1 0-5-15,2 2 1 0,1-1-4 16,0 0 1-16,0 1 8 0,2 1-3 16,2 0 6-16,2 1 12 0,1 0 1 0,1-2 4 15,0 0 11-15,1-1-4 0,5-1 2 16,-2 0 3-16,6-1-12 0,3-1-2 16,0 0 0-16,2-1-10 0,-2 2-2 15,1-2 1-15,0 3-7 0,5-1 1 16,-2 1 1-16,1-1-5 0,-1-1-1 15,-5 0 5-15,-5 1-7 0,1-3-1 16,-2 0 5-16,-1-1-7 0,0 0 1 0,-1-2 4 16,-2 2-5-16,-5-1 2 0,-3 0 4 15,-4 1-8-15,0 1 4 0,-4-1 4 16,1 3-7-16,-1-1 2 0,2 2 4 16,-2-1-5-16,-2 2-3 0,1 0-6 15,1 2-17-15,0 0-12 0,-3 1 445 16,-2 1-587-16,-1 0 246 0,-3-4 161 0,-3-2-1915 15</inkml:trace>
  <inkml:trace contextRef="#ctx0" brushRef="#br0" timeOffset="70912.5528">28129 6087 436 0,'-2'-13'96'0,"0"0"-43"15,2 6 45-15,0 1-90 0,2 2-8 0,2 1 2 16,-2 3-2-16,0 0-1 0,1-2 12 16,-2 5 19-16,-2-2 5 0,0 2 8 15,-1 1 11-15,2 3 5 0,-2 1 3 16,-2 6-5-16,1 4-15 0,1 6-4 15,-1-3-2-15,0 3-13 0,1-1-6 16,1 0-2-16,-3-2-8 0,-1 4 0 0,-1 2 3 16,-1 4-1-16,-2 2 5 0,0 1 4 15,-2-3-5-15,4-1 5 0,-1-3 2 16,3-1-7-16,1-3-1 0,4 0 0 16,0 0-9-16,2-3 1 0,1-1 1 15,1-5-7-15,0-2 3 0,1-3 0 16,-3-3-11-16,1-2-5 0,-2-1-6 15,1-2-16-15,-1-1-11 0,-1 1-14 16,0-1 45-16,0 0-172 0,-5 2 83 0,1-4-34 16,-4-4-594-16</inkml:trace>
  <inkml:trace contextRef="#ctx0" brushRef="#br0" timeOffset="71345.5602">27549 6787 386 0,'5'-8'183'0,"0"0"-63"0,3 2 24 16,3 3-81-16,5 1-7 0,5-2-17 15,3 1-28-15,4 2-8 0,5-2 2 16,-2 2-4-16,3 0 2 0,0-4 3 16,6 1-4-16,-3-1 3 0,3-3 6 0,0 0-6 15,4 2 2-15,-4-2 1 0,0-1-4 16,0 4-1-16,-2 0 2 0,-3 0-8 15,-1-1 3-15,-2 1 2 0,-4-1-7 16,-3-1 2-16,-6 2 0 0,-3 0-6 16,-5 0 1-16,-2-2 1 0,0 1-6 15,-2-2-3-15,-1 3-3 0,-3-3-16 16,-2 2-13-16,-1-2-1 0,0 1-96 0,-3-1 45 16,-2-3-62-16,0 1-285 0</inkml:trace>
  <inkml:trace contextRef="#ctx0" brushRef="#br0" timeOffset="71678.8737">27622 6195 316 0,'3'-9'68'0,"-2"-4"-40"0,4 4 35 0,6-1-71 16,4 0-9-16,3-3 7 0,4-1-5 15,3-4 2-15,-2-2 12 0,1 0 18 16,1-4 21-16,-1 3 18 0,5 0 5 16,5 2 7-16,4 2 5 0,3 3-15 15,3 1-12-15,-2 2-11 0,1 2-20 16,-1 0-10-16,2 3-6 0,-4 0-10 15,-2 2-3-15,-2-1 0 0,-5 3-12 16,-4 0-4-16,-4 0-8 0,-3 0-19 0,-3 2-21 16,-3 0-34-16,-5 1 11 0,-3 0-55 15,-3-1-89-15</inkml:trace>
  <inkml:trace contextRef="#ctx0" brushRef="#br0" timeOffset="72295.3998">28554 6341 295 0,'-4'6'160'0,"-2"1"-17"16,-3 2 2-16,0 4-47 0,0 3-23 15,0 3-14-15,2 0-19 0,1-2-23 16,2 1-8-16,0-3-2 0,3-2-5 16,0 1 0-16,-1 0 3 0,1 2-4 0,1-2 1 15,-1-2 5-15,1-2-6 0,-2-2 2 16,2-3 4-16,0-5-6 0,0 2 1 15,0-2 3-15,2 2 0 0,0-5 1 16,2-2 5-16,5-2-6 0,3-2 1 16,2-5 5-16,1-5-7 0,6 1-4 15,1-1 3-15,4-1-6 0,-1 2 3 0,2-2 1 16,1-4-5-16,-3-1 0 0,2-1 3 16,4-1-6-16,-1 5-2 0,0 3 4 15,1 6-5-15,-6 0 3 0,-1 4 5 16,-3 1-5-16,-1 4 4 0,-5 3 5 15,-2 1-4-15,-3 2 2 0,-1 2 4 16,-3 4-6-16,-4 4 2 0,2 2 4 16,-3 4-6-16,-1 4 4 0,-4 0 2 15,2 1-5-15,-1 1 4 0,-2 1 8 0,-1-2-2 16,-1 0 5-16,1 2 6 0,-3-1-4 16,0 2 3-16,2 1 2 0,-2-1-10 15,-1-3 0-15,4-4-2 0,0-3-8 16,0-5 0-16,6-2 2 0,-1-3-6 15,1-3-6-15,0-1-9 0,1-2-26 16,0-2-1-16,4 0-151 0,2-6 70 0,-1-9-102 16,1-7-485-16</inkml:trace>
  <inkml:trace contextRef="#ctx0" brushRef="#br0" timeOffset="72695.6713">29061 5996 404 0,'2'-17'59'0,"3"0"-40"16,6 8 31-16,3 3-95 0,4 0-7 16,5 0 5-16,-2 1 0 0,-6 1 1 15,-1 1 20-15,-9 2 45 0,-5-2 34 16,0 3 16-16,0 2 16 0,-2-2 13 0,-2 4 4 15,-4-1-11-15,-1 4-15 0,-1 2-26 16,-2 3-10-16,1 2-7 0,2 5-12 16,0 8-2-16,2 4 3 0,2 4-4 15,1 4 3-15,0-3 6 0,3-3-4 16,0-1 5-16,-2 1-1 0,2-3-7 16,-2 5-1-16,1-2-1 0,-1 0-9 15,2-2-2-15,-2-7-2 0,1-3-4 0,-1-2 1 16,3-2 1-16,-1-5-5 0,2-3 3 15,-2 0 4-15,3-4-6 0,1-2 2 16,0-3 3-16,1 0-6 0,2-2 0 16,2-4-7-16,-1-3-24 0,1-2-18 15,1 0-131-15,-5-1 68 0,1-1-114 16,-4-5-434-16</inkml:trace>
  <inkml:trace contextRef="#ctx0" brushRef="#br0" timeOffset="72900.0233">28750 6307 759 0,'3'-9'177'0,"-3"0"-82"0,9 5 70 15,15 3-175-15,13-3-20 0,14-1-27 16,4-1-29-16,2-2-12 0,0 2-17 15,-1 0 7-15,-5 5-19 0,-12 1-7 16,-1-1 26-16,-10 2-26 0,-11 3-55 16</inkml:trace>
  <inkml:trace contextRef="#ctx0" brushRef="#br0" timeOffset="73328.0711">29284 6364 419 0,'-4'-1'268'0,"0"-2"-98"16,1-1 19-16,3 2-39 0,4-1-110 0,8 1-11 15,7-2-23-15,6-1-24 0,5-2-1 16,4-2-8-16,-4-1 0 0,-7-3 9 16,-1 0 1-16,-2 0 11 0,-3 3 9 15,-1 0-4-15,-1 1 4 0,-2 0 4 16,-5-1-5-16,-2 3 4 0,-3 0 4 15,-3 1-3-15,-3-1 3 0,-1 0 5 16,-5-1-5-16,-4 3 2 0,-2 0 3 0,-4 3-6 16,-1 2 3-16,0 0 5 0,-1 4-5 15,-1 4 3-15,0 1 5 0,-1 1-6 16,1 3 3-16,-1 4-3 0,4 2-7 16,0 4 0-16,4 5 1 0,1 1-8 15,2 1 1-15,2-3 2 0,2-3-5 16,7-3 2-16,1-4 4 0,1-4-6 0,4-4 3 15,3 0 3-15,6-4-4 0,3-1 3 16,7-3 3-16,5-1-15 0,6 0-7 16,2-4-8-16,3-1-31 0,-3-3-25 15,6 1-8-15,-4-3-116 0,-5 0 50 16,-3-3-79-16,-1 2-312 0</inkml:trace>
  <inkml:trace contextRef="#ctx0" brushRef="#br0" timeOffset="74498.6297">29772 6319 246 0,'0'-19'164'0,"-3"-1"-23"15,-3 4 4-15,0-4-39 0,-3 3-8 16,0 5-17-16,1-1-21 0,4 4-7 16,0 2-18-16,-1 3-3 0,1 2 0 15,0 2-13-15,-5 1-2 0,1 3 1 16,-3 2-10-16,-2 3-3 0,-1 3 1 16,2 2-8-16,-3 2 3 0,3 2 3 0,2 0-6 15,2 2 4-15,0-3 3 0,6 1-7 16,0-2 3-16,2 0 4 0,2-4-6 15,2 1 2-15,2-3 2 0,0-2-4 16,2-3 2-16,1 0 2 0,0-3-4 16,0-1 2-16,2-1 4 0,-1-1-5 15,2-3 1-15,0-1 3 0,4-1-5 0,1-1 1 16,2-1 2-16,-2-1-6 0,-3-1 0 16,-4-3 4-16,-2 1-6 0,-4 3 2 15,-2 3 4-15,1-1-3 0,-3 5-1 16,1 0 5-16,1 2-7 0,-4 3 3 15,1-1 4-15,0 6-6 0,-2 4 3 16,1 2 4-16,-1 4-4 0,-2 5 4 16,0 2 3-16,1 0-5 0,-3 4 1 15,2 4 4-15,-5 5-7 0,1 7 1 0,-1 0 5 16,-2-1-6-16,0-2 2 0,3-3 4 16,-1-4-6-16,1 0 2 0,-1 1 5 15,-3-4-8-15,-1-3 3 0,-2-5 5 16,-2-4-5-16,-3-3 1 0,3-1 5 15,-4-4-5-15,-1 1 3 0,4-4 3 16,1-4-7-16,-3-5 2 0,5 0 3 0,1-1-4 16,-3-8 0-16,2-2 3 0,1-4-5 15,0 3 1-15,-1-5 3 0,7 0-7 16,6 0-2-16,0-2 3 0,3 0-7 16,5-2 1-16,5 0 3 0,5-1-5 15,1-1 1-15,5 1 5 0,2 0-6 16,6 0 2-16,3 1 2 0,4 0-8 15,4-2-2-15,4-2 1 0,-1-4-8 16,4-1-1-16,-2-4 2 0,4 0-2 0,1 5 4 16,-3 2 6-16,-5 0 1 0,-2 1 1 15,-6-1 7-15,-7-2-4 0,-5-2 3 16,-3 4 3-16,-6-3-4 0,-7 6 1 16,-3-2 7-16,-3 6-3 0,-1 1 4 15,-7 2 7-15,0 3-1 0,2 4 7 16,-2 1 7-16,-1 2-2 0,4 4 4 0,-4-1 5 15,-2 4-7-15,4 0-1 0,-1 2 1 16,1 2-9-16,-3 1-2 0,1 3 0 16,0-2-7-16,0 1-1 0,-2 3 2 15,3 1-7-15,3 1 1 0,-1 5 6 16,4 3-3-16,2 0 1 0,6 3 5 16,5 2-4-16,0 1 4 0,3-3 3 15,1-1-6-15,1-6 1 0,5 1 4 0,2-5-7 16,-1-3 0-16,3-4 3 0,-5-5-6 15,1 0 2-15,-3-3 1 0,1-3-9 16,-3-2 0-16,-2 1 3 0,-4-3-7 16,-2-1 3-16,-8-3 4 0,0-3-5 15,-4-2 6-15,-4-5 4 0,-1 1-4 16,-2 1 2-16,-1 3 3 0,-1-4-5 16,2 2 4-16,-2-1 5 0,2-4-6 0,2 2 1 15,3 5 7-15,2 1-4 0,3 7 2 16,-1 7 2-16,1 2-5 0,1-1 4 15,0 3 3-15,1 2-9 0,-2-2 1 16,4 0 2-16,-2 1-7 0,4 3 3 16,0 3 2-16,6 5-6 0,-1 1 4 15,3 4 3-15,1-2-5 0,3 3 1 16,-4-4 4-16,0 1-6 0,1-4 2 0,-1 1 4 16,-2-5-5-16,0 0 2 0,-4-2 3 15,-3-1-5-15,-1-3 2 0,-2 2 4 16,-1-3-6-16,1-1 4 0,-1-1 7 15,3 0-5-15,1-3 2 0,-4-2 3 16,2-5-5-16,1-3 2 0,-2-4 0 16,2-6-7-16,2-8 1 0,1-2 4 0,0-4-6 15,0 2 3-15,4 5 1 0,1 7-5 16,0 2 1-16,7 7 2 0,3 5-5 16,2 3 1-16,-1 6 1 0,5 2-10 15,-2 1-4-15,2 5-11 0,-6 5-14 16,1-4-140-16,-2 2 74 0,2-2-90 15,-9-7-498-15</inkml:trace>
  <inkml:trace contextRef="#ctx0" brushRef="#br0" timeOffset="76044.661">30951 5479 240 0,'-4'-5'130'0,"1"-1"-42"15,-1 3 12-15,0-1-44 0,1 2-11 16,-1 1-18-16,1-2-14 0,-1 2-3 15,-1-1-9-15,-2-1 1 0,-2 0 2 16,-4 1-4-16,-2-2 3 0,-3 3 8 16,-4-2-1-16,-3 2 3 0,2 0 8 15,-4 1-3-15,0 0 4 0,-4 0 4 16,0 0-7-16,-1-2 1 0,1 1 4 16,3 0-6-16,-5-3-1 0,0-3 2 0,-2 2-6 15,-5-2 0-15,-2 0 1 0,-1 1-7 16,-1 2 3-16,-1 1 7 0,1 1-4 15,-1 0 5-15,3 1 4 0,-1 2-4 16,4-2 1-16,-2 1-1 0,-3 1-7 16,3 1 0-16,-1 0 0 0,0 3-8 15,2 0 0-15,0 1 4 0,2-2-7 0,2 1 2 16,-4-3 0-16,2 0-3 0,0 0 1 16,0-1 3-16,0 1-6 0,-1-4 3 15,2 4 2-15,-1-2-3 0,-2 0 1 16,0 0 4-16,-2 0-6 0,-2 4 3 15,0 2 3-15,3 0-6 0,-2 2 1 16,3 1 4-16,4 3-6 0,3-1 3 16,3 2 2-16,4 4-5 0,1-2 2 0,-1 1 3 15,0 1-5-15,-4 1 4 0,-2-4 1 16,0 4-4-16,2-4 1 0,-3 0 5 16,-2-1-6-16,0 1 2 0,-3-2 2 15,-5 1-4-15,1 1 1 0,-2-1 5 16,0 1-7-16,-1-1 3 0,0 0 3 15,5 0-5-15,2-3 3 0,5 2 3 0,2-1-5 16,5 3 1-16,-1 2 4 0,-1-1-4 16,-2 3 1-16,4-1 1 0,-3 1-3 15,0 0 0-15,2-2 5 0,3 2-5 16,-5-1-1-16,1 2 6 0,4 4-6 16,-1 0 2-16,1 4 4 0,-1 3-8 15,2 0 4-15,-4-5 4 0,4 1-7 16,-2-4 2-16,7 0 3 0,3 0-5 15,4 2 3-15,2 2 3 0,7 4-5 0,0-2 4 16,2 3 3-16,2 3-5 0,2-5 3 16,2 5 5-16,2 2-7 0,-1 0 3 15,5 4 0-15,-2-1-4 0,2-5 1 16,2 0 4-16,2-3-8 0,-3-5 4 16,5-2 3-16,0 3-7 0,-2-2 5 15,5-1 2-15,1-5-6 0,4 0 7 0,3-3 4 16,4-3-1-16,0 1 4 0,7 1 4 15,1-1-6-15,4-1 3 0,3-1 0 16,6 0-7-16,0 1-2 0,2 0 3 16,0-3-6-16,4 0 2 0,-1-6 3 15,4-2-6-15,2 0 3 0,0-1 2 16,1-3-6-16,1 1 2 0,0-2 4 16,1 2-5-16,-1-3 1 0,2-1 5 0,-4 1-5 15,0 4 2-15,1 0 3 0,-1 0-7 16,-3 1 3-16,1 0 2 0,2-1-6 15,-3 0 1-15,3-2 5 0,0-2-6 16,-2-2 2-16,-1-2 4 0,0 0-6 16,-6 0 1-16,2-3 5 0,-3-2-5 15,-3-5 1-15,0-4 4 0,2-6-7 16,-1-2 3-16,-3-4 4 0,-1 1-5 0,-2-4 0 16,-5 0 4-16,1-8-5 0,-2-6 1 15,-1-2 3-15,-2-2-7 0,-1-2 2 16,-4 7 3-16,-3 6-5 0,-4 4 2 15,-3 6 5-15,-4 6-6 0,-1 2 3 16,-4 4 4-16,-5-4-5 0,-1 1 2 16,-7-4 3-16,-1-4-5 0,-2-6 2 15,-5 4 4-15,-2 1-7 0,-2-1 4 0,-1 3 2 16,-2-1-5-16,-4-4 1 0,-3-3 4 16,-3-3-8-16,-3 3-1 0,-4-1-1 15,0 0-9-15,-1-3-3 0,-1 0-6 16,-1 2-9-16,-4 6-4 0,-4 6-5 15,-2 11-11-15,-12 5-12 0,-7 6-111 16,-5 1 64-16,-9 4-78 0,-16-4-400 16</inkml:trace>
  <inkml:trace contextRef="#ctx0" brushRef="#br0" timeOffset="79492.8493">4985 2267 27 0,'4'-3'49'0,"0"1"-4"0,0-1 2 0,-3 1-2 16,0 0-6-16,2 0-1 0,1-1-15 16,0 2-2-16,0-2-5 0,3 3-12 15,0 0-2-15,-1 2 2 0,1 0-7 16,0 2 5-16,-1 1 3 0,1 0-3 15,1 2 4-15,0 2 6 0,1 0-5 16,-2 0 3-16,1-1 3 0,1-1-5 16,-1-2 2-16,-2 2 4 0,3-3-7 0,-1 1 5 15,2-1 5-15,1-2-7 0,0 0 3 16,1-1 3-16,2 0-5 0,0-1 2 16,2 0 5-16,-1 2-4 0,3-2 5 15,-1 0 7-15,1 0-6 0,0 0 5 16,1 0 3-16,3-2-8 0,-1 4 0 15,6-2-1-15,3 0-8 0,-2-2 0 0,-2 2-1 16,2 0-7-16,-5-2-1 0,1-2 5 16,-2 0-7-16,2 0 0 0,-1-1 5 15,0 1-6-15,-1 1 3 0,0 1 5 16,-1 1-5-16,-3-1 3 0,3 2 4 16,-3 0-4-16,0 2 4 0,0-2 3 15,1 1-5-15,-1 1 0 0,0 1 4 0,0 1-6 16,1 0 1-16,1-2 1 0,0 3-6 15,4-1 2-15,-3 0 3 0,5-1-7 16,-3-2 2-16,-1-1 3 0,-1 0-4 16,2-1 1-16,-2 0 4 0,2-3-7 15,2 0 3-15,0 0 4 0,0 1-5 16,1-1 1-16,-1 3 4 0,1 0-6 16,-1 0 2-16,-1 1 4 0,-1-2-6 0,0 2 1 15,3 0 4-15,1 2-6 0,2-1 3 16,0-1 4-16,2 1-7 0,1 0 3 15,-2 1 4-15,0-1-6 0,-3 0 3 16,-1 1 4-16,-3-1-5 0,1 0 3 16,1 0 4-16,1-1-6 0,-1 3 3 15,2 0 2-15,0-1-7 0,2 2 2 16,-1-1 4-16,1 1-8 0,0-3 2 0,2 3 5 16,1-3-8-16,1 0 4 0,0 2 3 15,-1-3-5-15,-2 0 4 0,0 0 6 16,-1-1-6-16,-3 1 4 0,4-2 5 15,-1 2-5-15,2 0 2 0,-1 2 1 16,1-2-7-16,-2 1 1 0,1 0 2 16,1 3-7-16,-1-1 1 0,2-2 3 15,-1 1-6-15,2 1 3 0,2-3 4 0,-1 0-6 16,-1 0 2-16,1-1 5 0,-3-2-7 16,-1-2 2-16,3 0 2 0,-2-2-4 15,0 2 1-15,2 0 4 0,-2 1-6 16,-1 2 3-16,2-1 5 0,-1 2-6 15,1 2 2-15,0-1 4 0,0 1-4 16,2 1 0-16,-3 0 5 0,1 1-5 16,0-2 4-16,1 2 4 0,-2-3-7 15,1 0 1-15,-1-2 5 0,1 1-6 0,1-1 1 16,0 0 3-16,0 1-6 0,2 0 4 16,-2 1 3-16,2 1-5 0,3-1 2 15,-2 0 5-15,1 3-6 0,0-1 4 16,-4-1 2-16,-1 2-5 0,0 0 3 15,-2-2 3-15,1 0-7 0,2-1 2 16,-1 0 2-16,2 0-5 0,-2 0 2 0,2 0 0 16,-1-1-4-16,3 1 2 0,-2-1 3 15,4 1-7-15,1-2 3 0,1 1 2 16,-3 0-5-16,1-3 2 0,-3-1 3 16,1-2-5-16,0-1 4 0,1 1 2 15,2-1-4-15,1 2 2 0,-2-2 4 16,1 3-4-16,1 0 0 0,1 1 3 15,1 1-6-15,-1 3 2 0,-3 0 3 0,0-1-6 16,-1-1 1-16,-3 2 4 0,-1 0-4 16,1-2 0-16,-3 1 5 0,-3-1-6 15,2 1 3-15,-2-2 2 0,2 3-5 16,-2 0 2-16,-1-1 2 0,-1 0-4 16,-2 1 3-16,1 0 1 0,-2-1-3 15,-2 1 0-15,3-2 5 0,-2 4-6 16,-3-2 3-16,-1 0 3 0,-1 1-7 0,-4-1 3 15,3-1 4-15,-4 2-7 0,0 0 1 16,3-2 5-16,-3-2-5 0,-2 2 1 16,1 0 4-16,-1 2-5 0,-4-4 2 15,1 3 4-15,1 2-7 0,-3-2 1 16,-1 1 1-16,-3 0-13 0,-1 1-7 16,0-1-5-16,-3 3-19 0,-1 3 23 0,-1 1-155 15,1 3 74-15,1-5-57 0,-6-3-524 16</inkml:trace>
  <inkml:trace contextRef="#ctx0" brushRef="#br0" timeOffset="121857.6595">23650 491 12 0,'-6'-1'5'16,"0"-1"-4"-16,3 2 2 0,0 2-6 15,2-2 4-15,-1 0-8 0,2 0 3 16,2 0-4-16</inkml:trace>
  <inkml:trace contextRef="#ctx0" brushRef="#br0" timeOffset="164717.9743">23614 4815 87 0,'3'-3'75'0,"-2"2"-25"16,-6 1-1-16,5-1-7 0,-3 1-20 0,-1 0-10 16,2 1-2-16,0-1-9 0,2-1 1 15,2 1 4-15,-4 0-5 0,1-3 4 16,1 3 5-16,-1-1-4 0,0-2 3 15,-2 2 6-15,-1-2-7 0,0 2 2 16,-1-1 3-16,1 0-6 0,0 0 1 16,-1-1 3-16,-1 1-5 0,-1-1 0 15,0 0 4-15,0 2-7 0,1 0 2 0,1 0 4 16,-2-1-8-16,-1 1 3 0,1 0 3 16,-2-1-3-16,0 0 3 0,0 2 6 15,-2 0-5-15,2 0 5 0,-1 0 5 16,0 0-5-16,-1 0 3 0,1 1 2 15,1 0-6-15,0-1 1 0,1 2 1 16,-1-1-4-16,0 0-1 0,1 1 4 0,-1-1-8 16,0 0 2-16,3 0 2 0,1 1-7 15,-2-1 0-15,1 0 4 0,-1 1-8 16,1-1 2-16,-2 1 3 0,1 2-6 16,0-1 3-16,1 1 4 0,-3-2-6 15,1 2 1-15,-1-1 5 0,1 2-6 16,-1 0 1-16,0 0 5 0,0-1-7 15,1 0 2-15,1 1 5 0,0-1-6 0,1 0 2 16,-2 1 5-16,2 1-6 16,-1 1 2-16,2 2 4 0,-2 0-6 0,4-3 3 15,-3 3 3-15,3-1-5 0,-3-1 0 16,1-2 5-16,1 0-6 0,-1 0 3 16,1 1 3-16,-1 2-6 0,1 3 2 15,-1 0 3-15,0 2-6 0,0 4 3 16,1 1 2-16,0-3-5 0,2 3 1 0,-1 0 6 15,0 0-6-15,1-1 3 0,-1 1 2 16,-1-2-6-16,1-1 3 0,-3-2 5 16,0-1-8-16,0 1 2 0,0-2 5 15,1-1-6-15,1 2 3 0,-1-4 4 16,1 2-6-16,-1 0 3 0,3 1 5 16,-1-2-7-16,3 2 3 0,0 1 3 15,0 1-5-15,0 0 1 0,0 1 2 0,0-1-5 16,0 0 1-16,0-2 2 0,0 1-4 15,0 1 0-15,0 0 6 0,1 1-8 16,2-1 2-16,1-2 5 0,1-3-5 16,-1 2 0-16,1-1 5 0,1 0-4 15,2 0 1-15,0 2 5 0,1-2-7 16,0 2 1-16,-1-3 5 0,-1 2-6 16,1-1 1-16,1-3 6 0,3 0-8 0,-2-1 2 15,-1-1 5-15,1 1-7 0,2 2 2 16,-3-2 4-16,1 1-7 0,2-2 4 15,1 4 3-15,0-3-6 0,1 0 2 16,-1 2 3-16,1-2-5 0,0-1 2 16,2-2 4-16,-1 2-7 0,0-1 2 15,0-1 4-15,0 1-5 0,-2-5 1 16,1 5 4-16,2 0-5 0,-1-5 1 0,-2 1 5 16,0-4-6-16,0 1 3 0,-3 0 4 15,0-4-6-15,2 2 2 0,-2 0 3 16,1-1-4-16,-4-1 2 0,4 1 2 15,-2-1-6-15,0-2 3 0,0-2 4 16,-2-1-5-16,1 0 1 0,0-4 3 16,4 2-6-16,-2 1 2 0,3-2 4 15,-2 0-7-15,1-1 2 0,-3 1 4 16,3-3-5-16,-3-2 2 0,0 0 4 0,1-1-7 16,0-4 4-16,-2 4 2 0,1 0-5 15,-1 1 1-15,-1 2 5 0,2 2-7 16,-1-1 4-16,1 3 3 0,0-1-4 15,-2 0 4-15,0 0 8 0,1-1-5 16,-1-2 4-16,-4 0 5 0,3 2-4 0,-5-1 3 16,-1 0 2-16,0 5-7 0,0 0 2 15,-4-1 1-15,1 1-5 0,-3 3-1 16,-2-2 4-16,-1 2-6 0,-1 2 1 16,-2 2 0-16,2-1-4 0,-3-1-1 15,-2-1 4-15,2 0-5 0,-1 3 0 16,-1-1 4-16,4 0-5 0,1 0 1 15,-3 0 4-15,-2-1-6 0,3 0 1 16,-1 2 3-16,1-1-3 0,3 1 0 0,0-2 4 16,-1 0-5-16,2 3 1 0,-2 0 4 15,2 1-5-15,0 0 1 0,0 2 5 16,-1-1-8-16,0 3 5 0,0-1 1 16,0 0-4-16,-4 2 0 0,2 1 4 15,1 0-7-15,-2 0 3 0,3 0 3 16,-1-1-4-16,-2 0 0 0,3 0 5 0,0 1-5 15,1 0 4-15,3 1 2 0,1-1-5 16,-2 2 1-16,1 1 4 0,-3 1-6 16,0-1 2-16,0 0 1 0,1 0-3 15,-4-1 0-15,4 0 6 0,-6-2-6 16,2 2 3-16,-3 3 4 0,0-1-7 16,-1 1 3-16,2 0 4 0,-1 1-5 15,1-1 1-15,1 0 2 0,1-2-6 16,0 2 5-16,2-2 3 0,-1-2-7 0,1 0 1 15,0 1 6-15,0-2-5 0,0 1 0 16,1 1 1-16,2 0-4 0,2 1 2 16,-4 3 5-16,0 0-6 0,-1 1 1 15,-2 2 7-15,-1 1-6 0,0 0 1 16,5 2 4-16,-2 0-6 0,-2-1 2 16,4 5 3-16,-2-3-5 0,1-3 0 0,-1 5 5 15,2-2-6-15,0-3 2 0,0 3 3 16,1-1-7-16,-1-1 3 0,2 0 5 15,0 1-5-15,1-1 0 0,-1 3 5 16,2 1-5-16,1-2 2 0,2 3 3 16,0 1-6-16,0 1 1 0,1-2 7 15,2-1-8-15,1-2 3 0,-2-1 4 16,5-1-5-16,-1 1 0 0,1-1 6 0,0 1-7 16,2-2 2-16,-1-1 2 0,1 1-4 15,0 0 1-15,1 3 5 0,2 1-7 16,1 0 2-16,-2 2 5 0,5-2-7 15,-2-2 0-15,-1 0 4 0,1-2-5 16,3-2 1-16,-3-1 3 0,3-1-8 16,0 0 3-16,-2-3 4 0,-1 0-6 15,2 0 2-15,0-1 3 0,0-3-6 0,-2-1 5 16,4 2 3-16,-1-1-6 0,-2-2 4 16,1 1 4-16,-2-2-6 0,0-2 3 15,-2 1 3-15,-1 0-5 0,0-1 4 16,2-2 2-16,-3 2-7 0,1-1 4 15,-1-2 3-15,1-1-5 0,-1-2 1 16,2 0 4-16,-3-4-6 0,3-2 3 0,-1-1 3 16,1-2-6-16,-1-3 3 0,2 4 4 15,-1 0-5-15,-3 0 2 0,0 3 5 16,-1-2-5-16,-2-3 2 0,2 2 5 16,-3-2-8-16,-1-2 1 0,1 1 6 15,-1-1-7-15,0 2 1 0,0 3 2 16,1 0-5-16,1 3 3 0,1 1 3 15,2 2-6-15,0-2 1 0,0 2 3 16,1 0-3-16,-2-2 0 0,1 1 5 0,1-1-7 16,0-1 2-16,2 0 5 0,1 0-7 15,-1 0 2-15,-1 0 5 0,-2-3-7 16,-1-1 3-16,0 1 2 0,-2-2-4 16,1 1 1-16,-5 2 5 0,1 3-5 15,-3 3 0-15,-2 0 5 0,0 2-4 16,-3-2 0-16,0-2 5 0,-3-1-5 0,-3 0 1 15,-1 2 6-15,0-1-8 0,0 2 3 16,1 1 4-16,0 0-7 0,1-3 1 16,1 2 3-16,-1-1-4 0,0 1 1 15,-1 0 4-15,0 1-6 0,-4 2 3 16,3 0 5-16,0 1-5 0,-1 1-1 16,4 1 5-16,-1 1-6 0,1 0 3 15,-3 2 2-15,2-1-7 0,-2 1 2 0,1 2 5 16,-2-1-6-16,-1 2-1 0,-2-2 5 15,3 2-6-15,-2 0 5 0,1 1 1 16,1 1-7-16,0 3 4 0,0-2 4 16,1 3-8-16,3-1 5 0,0 1 2 15,0 1-5-15,-5 1 3 0,1-1 2 16,-1 2-3-16,0-1 1 0,-3-3 1 16,3 2-4-16,1-2 2 0,-5 0 4 0,1-2-5 15,0 4 1-15,-1-1 4 0,3 2-5 16,1 3 1-16,-2 0 4 0,5-3-6 15,-1 0 4-15,0-2 2 0,1 2-5 16,1 3 2-16,-5 3 3 0,4 0-4 16,-3 3-1-16,3 0 5 0,1-1-6 15,1-1 3-15,0-2 3 0,2 1-6 16,1-4 3-16,1 1 3 0,0 2-6 16,1-1 2-16,-3-1 4 0,2-2-5 0,0 2 2 15,-1-1 2-15,0 1-5 0,1 1 4 16,0 0 2-16,-1-1-5 0,-1 2-1 15,2 2 6-15,1 2-5 0,0-1 2 16,3 2 2-16,0-3-5 0,0 1 3 16,-1 0 3-16,2-3-5 0,0 2 1 15,3-3 3-15,-1-2-5 0,2-2 3 0,3-1 3 16,0 0-5-16,1-3 2 0,2 3 4 16,2-1-5-16,-2-1 0 0,5 0 4 15,0 2-6-15,2-1 3 0,1 0 4 16,2 2-6-16,0 0 4 0,-1-2 2 15,2 1-5-15,-1-2 0 0,-2-4 2 16,4 1-7-16,-4-1 2 0,0 0-1 16,-1-1-7-16,1-1-1 0,-1 1 2 0,2-2-7 15,1 0-2-15,-1-3-4 0,0-1-18 16,-2-2-10-16,1-3-86 0,-2-7 45 16,0 0-79-16,5-6-276 0</inkml:trace>
  <inkml:trace contextRef="#ctx0" brushRef="#br0" timeOffset="171182.3484">4086 5809 19 0,'7'0'42'15,"0"0"2"-15,-1 1-1 0,-1-2 0 0,2 1-2 16,-2 0 0-16,0 0-13 0,2-2-4 16,0 2-1-16,1-1-11 0,1 2-3 15,0-1 0-15,1 0-6 0,-1-1 1 16,2-2 2-16,0 1-6 0,0-2 1 16,0 0 5-16,2 0-6 0,0-1 5 15,1 1 7-15,-1-1-6 0,1 1 5 0,2 0 8 16,-2 1-7-16,0 0 4 0,4 0 2 15,-5 2-8-15,0-2 0 0,0 3 2 16,-2 0-8-16,0 0 1 0,2 0 2 16,-2 0-6-16,2-1 1 0,-3 1 4 15,-1 0-6-15,-1 0 1 0,2 0 4 16,-1 1-6-16,2 1 2 0,-1-2 3 16,0 1-4-16,-1 0 0 0,3 1 6 15,-2-1-7-15,2 0 3 0,-2 1 4 0,2-1-6 16,-3 0 1-16,0 0 4 0,0-1-6 15,0 2 4-15,1-1 4 0,-1-1-7 16,-1 1 4-16,1-1 5 0,0 0-7 16,0 2 4-16,1-2 2 0,1 0-5 15,0 0 2-15,0-2 3 0,-1 2-6 16,0-1 2-16,2 1 3 0,-1-1-7 16,1-1 1-16,1 2 5 0,1-1-6 0,0 1 0 15,0-1 5-15,2 0-6 0,-2-1 1 16,2 1 5-16,-2 1-7 0,1 0 3 15,-1-1 3-15,1 1-7 0,-5 0 5 16,4 0 5-16,-5-2-8 0,1 2 3 16,2 0 4-16,-3 2-6 0,1-2 2 15,1 1 3-15,0 2-7 0,0-2 2 16,-1 0 5-16,0 3-7 0,-2-3 3 0,0 1 2 16,-1 0-6-16,2 1 5 0,-1-2 2 15,0 0-7-15,0 1 3 0,1 0 4 16,0-1-5-16,0 1 1 0,1-1 3 15,0 0-4-15,1-1 3 0,0 2 3 16,-1-2-6-16,2 0 1 0,1 1 6 16,-1-1-6-16,2 0 3 0,0 1 3 0,-1-1-5 15,0 0 2-15,-2 3 5 0,2-2-7 16,0 2 2-16,0-1 4 0,0 1-6 16,1-2 3-16,1 2 5 0,2-2-6 15,-3 0 2-15,2 2 3 0,3-2-6 16,-3 0 1-16,-2-1 3 0,4 2-6 15,0-1 1-15,-5 2 4 0,2-2-6 16,1 0 1-16,-2 2 4 0,-1-3-6 0,0 0 2 16,0 0 3-16,-2 0-5 0,2-2 2 15,0 1 4-15,1 0-5 0,-2 0 1 16,1-1 5-16,-2 0-5 0,2 0 3 16,1 1 5-16,0 0-5 0,2-1 2 15,-1 1 3-15,1 1-7 0,-2-1 2 16,0 1 2-16,-1 0-7 0,1 0 3 15,-1 0 2-15,0 1-6 0,0 2 4 0,0-1 1 16,-2 1-4-16,1-2 3 0,1 2 2 16,0-3-5-16,-2 1 2 0,2 2 4 15,3-1-4-15,-1 2 1 0,-1-1 4 16,2 1-6-16,1-2 3 0,-6 1 4 16,2-1-7-16,-1 0 2 0,-1-1 3 15,0 0-6-15,3-1 3 0,-1-1 2 16,0 0-5-16,-1-1 2 0,0 1 5 0,0-2-7 15,-1 2 2-15,1 0 4 0,-1-3-6 16,4 3 2-16,-2-1 4 0,-2 1-7 16,2-1 3-16,0 2 4 0,0-2-7 15,0 0 4-15,-2 2 1 0,2-2-4 16,-1 1 2-16,-1 0 4 0,0 1-7 16,2-1 3-16,-2 1 4 0,1 0-6 15,-1 0 2-15,1 0 3 0,0 0-6 0,-1-2 3 16,2 2 4-16,-1-1-7 0,1 1 3 15,2 0 4-15,-1 0-6 0,3 0 2 16,-2 0 3-16,2 1-5 0,-1 1 1 16,-1-2 4-16,-1 1-6 0,0-1 3 15,-1 0 4-15,-1 1-5 0,0-1 0 16,-2 0 4-16,1-1-5 0,0 0 3 16,0-1 3-16,0 1-7 0,-1-2 2 0,0 1 5 15,1-2-5-15,-2 1 1 0,0 1 2 16,1-1-5-16,-1 1 3 0,1 0 3 15,1 1-7-15,-2 0 4 0,0-1 4 16,0 2-6-16,0-1 2 0,0 0 2 16,-2 1-5-16,1-1 3 0,1 1 2 15,-1 0-6-15,0 0 5 0,-1 0 2 16,1-2-5-16,0 1 1 0,-2 1 4 0,3 0-5 16,0 0 2-16,-1 0 3 0,0 1-6 15,1 1 2-15,0-1 4 0,-1 1-5 16,-1 1 2-16,1 0 3 0,0-2-6 15,-2 3 3-15,2-2 4 0,-2 1-5 16,0-1 0-16,0 2 5 0,2-1-8 16,-2 1 4-16,2 0 3 0,1 0-5 15,-1-2 1-15,1-1 4 0,1 1-5 0,2 0 2 16,-2 1 4-16,4-2-6 0,0 2 1 16,-1-1 4-16,-3 0-5 0,1-2 3 15,0 0 1-15,-2 1-5 0,2-2 4 16,2 1 2-16,-3 0-5 0,0 0 2 15,3-2 3-15,-1 0-5 0,-1 0 3 16,2 0 1-16,1 1-5 0,1-1 4 0,-3 1 3 16,3 0-7-16,-1-2 3 0,-1 2 4 15,0 0-6-15,-1-3 2 0,1 1 3 16,0 2-6-16,0-2 3 0,0 2 4 16,0 0-7-16,0-1 3 0,0 2 4 15,0-1-5-15,1 0 2 0,-1 2 3 16,2-1-6-16,-2 1 2 0,2-1 4 15,-2 2-6-15,2 0 2 0,-1 0 4 0,1-1-6 16,-2 0 3-16,1 0 3 0,2 1-6 16,-1 0 4-16,1-2 3 0,-1 2-7 15,1-1 2-15,-2 0 5 0,0 0-6 16,-2-1 2-16,0-1 4 0,0 1-7 16,1 0 4-16,0-1 4 0,1 1-6 15,1 0 1-15,-3 1 4 0,2-1-7 16,-1 1 3-16,0-1 2 0,-3 2-6 0,2-1 4 15,0 0 2-15,-2 2-4 0,1-2 1 16,1 0 4-16,0 1-5 0,-2-1 2 16,2 2 2-16,-1-3-5 0,-1 0 3 15,1 1 6-15,0-1-7 0,0 0 1 16,-1 1 3-16,0 0-4 0,2 2 1 16,2 0 2-16,-1-2-4 0,1 1 0 0,-1 1 5 15,0 0-6-15,0-1 2 16,-3 1 3-16,2-1-5 0,-2 2 0 0,2-1 6 15,-5-2-6-15,5 2 1 0,1-1 5 16,-2 0-6-16,1 0 3 0,1-1 2 16,0 2-5-16,-2 0 2 0,1-2 5 15,2-1-7-15,0 1 3 0,1-1 2 16,-1 1-4-16,4-2 3 0,-3 1 2 16,-1 0-7-16,2 0 4 0,-2 1 3 0,0-1-7 15,2-1 4-15,0 2 2 0,1-1-6 16,0 0 5-16,-2-1 0 0,1 0-4 15,1 1 3-15,-1-1 4 0,1-2-5 16,1 0 4-16,-1 2 4 0,1-1-3 16,-1-1 0-16,-1 2 6 0,1-2-7 15,0 2 3-15,2-2 2 0,-1 2-9 0,3 0 3 16,-2 1 2-16,-1-2-7 0,-2 2 3 16,-1-1 2-16,-3 1-7 0,1 0 6 15,2 0 2-15,-2-1-7 0,1-1 4 16,1 0 3-16,-1-1-6 0,-3-1 2 15,2 1 2-15,0 0-4 0,1 2 2 16,-2-2 3-16,1 2-5 0,0 0 1 16,-1-1 5-16,1 1-6 0,0 0 0 15,0-1 6-15,-1 0-7 0,2 1 4 0,-1-1 2 16,0 1-4-16,1 0 1 0,3-1 3 16,-3 2-5-16,1-1 3 0,-1 1 1 15,-1 0-5-15,3 0 3 0,-1 0 4 16,1 0-6-16,2 0 2 0,0 0 2 15,0-1-5-15,0 1 1 0,-1 1 4 16,-3-1-6-16,3 1 3 0,-2-1 4 0,-1-2-6 16,0 1 3-16,2 2 5 0,-1-4-6 15,2 1 1-15,1-1 3 0,-1 1-5 16,-2-1 3-16,1 0 2 0,-1 2-6 16,1 0 3-16,-1-1 4 0,1 1-5 15,0 0 0-15,-1 0 2 0,0-1-3 16,3 2 2-16,-1 0 2 0,0 2-5 15,2-2 2-15,0 1 6 0,2-1-6 0,0 1 1 16,-2-1 3-16,4 0-4 0,-2 0 1 16,1 0 4-16,0-1-6 0,-1 0 2 15,0-1 3-15,-3 1-5 0,0-2 3 16,3 2 5-16,-2-1-7 0,-2-1 1 16,2-1 4-16,-2 0-5 0,0 0 1 15,-1 1 2-15,1-1-6 0,-1 1 4 16,2 2 4-16,-2-2-6 0,3 2 2 0,1-2 3 15,1 1-4-15,-1-1 2 0,2 1 1 16,-1-1-4-16,0 2 2 0,-3-1 5 16,0 2-6-16,-2-1 1 0,2 1 4 15,2 1-4-15,2-1 0 0,-3 2 3 16,3-1-6-16,-5-1 2 0,3 3 3 16,-3-2-6-16,1 0 3 0,0 1 5 15,1-4-6-15,-2 1 1 0,0-2 5 0,0 1-8 16,-3-2 4-16,1 1 2 0,0 1-5 15,-1-1 2-15,-1 1 5 0,1-2-6 16,-1 1 2-16,0 1-2 0,-2 0-15 16,2 0 300-16,-4 2-437 0,-1 5 195 15,-7-1 71-15,-1-6-1452 0</inkml:trace>
  <inkml:trace contextRef="#ctx0" brushRef="#br0" timeOffset="177280.6519">7203 5894 58 0,'-4'0'66'0,"3"0"-22"16,-1 0-3-16,0 0-8 0,1 0-5 0,4 0-15 16,-5-2-4-16,4 2 1 0,-4 0-2 15,2 0 10-15,-1-1 11 0,1 1 1 16,-1 1 6-16,2-1 9 0,0-1-5 16,-3 1-5-16,3 0-5 0,-1 0-13 15,0 0-4-15,3 0-3 0,-3 1-10 16,0-1-1-16,2-1 5 0,2 1-6 15,-1 0 4-15,-2 0 3 0,0 0-5 0,2-1 2 16,-1 0 6-16,0 1-7 0,0 0 3 16,1-2 3-16,-3 0-6 0,0 0 4 15,1 0 5-15,0-1-7 0,-2 1 4 16,1-2 4-16,1-1-5 0,2-1 5 16,-1 0 1-16,-2 0-6 0,2-5 5 15,-1 2 2-15,0 0-7 0,1-2 2 16,-1 0 4-16,0 1-7 0,3-2 3 0,-1 3 2 15,-2 2-6-15,-1-2 2 0,-1 0 4 16,1 1-7-16,1 0 2 0,-2-1 5 16,-1 0-6-16,0 3 1 0,2-3 5 15,-3 0-6-15,1-3 1 0,-1 0 3 16,2-2-8-16,-2-1 2 0,1-3 5 16,0 2-8-16,0 1 3 0,-1-2 3 15,1 0-6-15,0 2 3 0,1-2 2 0,1 0-6 16,0 3 2-16,0 1 4 0,1 4-6 15,-1-1 2-15,2 3 4 0,-1 0-8 16,-1-2 5-16,0 2 2 0,1 1-5 16,-2-1 3-16,1 4 2 0,-1-1-4 15,-1 0 4-15,1 2 2 0,0 0-3 16,-1-1 1-16,4 2 4 0,-4 0-6 16,2 1 3-16,0 0 1 0,2 0-4 15,-1 0 0-15,-1 0 5 0,-1 0-6 0,2 0 3 16,-1-2 3-16,1 2-7 0,-2 0 3 15,1 0 2-15,0 2-7 0,1-1 1 16,1-1 3-16,-2 3-8 0,1-2 6 16,0 0 0-16,2 3-4 0,1-1 5 15,2-2 3-15,1-1-6 0,-1 1 4 16,3-1 2-16,3-2-4 0,-1-1 1 0,1-1 4 16,2 2-5-16,-1-1 3 0,0-1 2 15,1 0-6-15,1 2 3 0,1-1 3 16,-1 2-5-16,1 0 3 0,-2-1 5 15,0 1-9-15,0 1 5 0,0 1 2 16,1 1-4-16,-1-1 0 0,0 1 3 16,1 0-7-16,0-2 5 0,0 2 3 15,-1 0-7-15,2 1 3 0,-2 1 4 0,0 0-6 16,3 1 2-16,-3 1 3 0,2-1-6 16,-1 0 5-16,0 1 3 0,-2-1-6 15,4 1 4-15,-4-3 4 0,1 1-6 16,-1 0 2-16,-1-1 4 0,-1-2-8 15,3 0 4-15,2 1 2 0,-1-2-3 16,5 0 3-16,-2-2 3 0,-2 1-4 16,1 0 3-16,1-3 3 0,-1 1-7 0,0 2 2 15,3-2 2-15,0 1-7 0,-1 2 2 16,0-1 2-16,-2 1-6 0,1-2 2 16,0 2 4-16,2 0-6 0,0 0 2 15,1 0 2-15,1 0-6 0,-2 0 4 16,1 0 4-16,2 0-7 0,-1 0 1 15,0 0 5-15,-1 0-6 0,3-1 3 0,-5-2 2 16,5 1-5-16,0 1 2 0,1-3 5 16,-3 0-7-16,1 0 2 0,1 0 3 15,1 2-5-15,-1-4 2 0,1 4 3 16,0-1-5-16,0-1 3 0,-1 0 2 16,1 2-5-16,2 1 1 0,-3-1 4 15,4 1-6-15,-1 0 1 0,5 1 5 16,-3 0-6-16,1-2 4 0,-2 2 2 0,1-1-5 15,-6 1 1-15,3 0 4 0,1-1-5 16,0 0 4-16,-1-1 1 0,2 0-6 16,-1-1 3-16,0 1 5 0,0 0-5 15,-1 1-1-15,1 0 2 0,-1 1-3 16,1 0 2-16,1 0 1 0,2 0-3 16,0 1 0-16,2-1 5 0,-3-1-5 15,0 1 1-15,2-3 5 0,-2-1-5 16,0-2-1-16,3 1 5 0,-1-2-7 0,-3-1 4 15,2 2 2-15,0 1-5 0,0 1 2 16,1 1 5-16,0 2-6 0,0 1 3 16,1 0 4-16,2 0-6 0,-1 1 0 15,0-1 3-15,-1 0-4 0,-2 0 1 16,-2-2 3-16,0-2-5 0,3 0 2 16,-2-2 5-16,-2 1-5 0,0 2 0 0,0-2 5 15,-1 1-6-15,1 0 3 0,1 1 2 16,-1 1-7-16,-1 2 4 0,0-1 4 15,-2 1-8-15,-1 1 3 0,2 1 2 16,-1 1-4-16,-1 0 3 0,2 0 0 16,-3 1-3-16,-2 0 3 0,1 0 4 15,1-1-5-15,-3-1-1 0,2 0 5 16,-2-1-5-16,2 0 1 0,-3 0 4 0,0 1-7 16,0-1 2-16,0 0 5 0,0 2-5 15,0 1 2-15,-1-2 3 0,0 3-6 16,-1-1 2-16,-1 0 4 0,-1 0-5 15,-1 0 1-15,-3 0 2 0,0-2-6 16,-3 2 3-16,0-1 3 0,-1 1-6 16,-1 0 2-16,-1-1 3 0,0 1-6 0,-2 1 1 15,1-1 4-15,-1 0-6 16,1 1 3-16,-1 0 4 0,1 2-6 0,0 1 1 16,-1-3 6-16,1 0-5 0,-2-1 1 15,2 1 3-15,-1-1-5 0,1-2 0 16,1 2 6-16,-3 0-6 0,1-1 1 15,0-1 4-15,-2 1-6 0,0-1 3 16,-2 2 6-16,1 0-7 0,0 0 2 16,-2 1 4-16,2 2-5 0,1 2 3 0,-1 1 4 15,-1-1-8-15,2 3 3 0,0 0 5 16,2 0-7-16,-1 0 2 0,0 2 3 16,2-3-7-16,-1 2 1 0,0-2 2 15,0 0-9-15,0-2 5 0,0 0-1 16,-1-1-5-16,1 0 4 0,-1-2 4 15,-1 1-3-15,-1-3 2 0,1-2 5 0,-2 2-4 16,2-1 2-16,-3 0 5 0,1-1-7 16,0 2 3-16,-1-2 6 0,1-1-7 15,-1 1 3-15,-1-1 3 0,-1-2-6 16,1 1 4-16,-4 0 3 0,2-3-8 16,0 2 3-16,-2 1 5 0,0 0-6 15,0-1 1-15,-2 2 2 0,-3-1-5 16,2 1 2-16,-4-1 5 0,4 1-8 0,-3 1 3 15,1 0 4-15,-2 0-5 0,0-1 1 16,-3-1 4-16,1 2-6 0,-1 2 3 16,-1 1 2-16,0 1-3 0,-1-1 0 15,0 0 6-15,-2-1-7 0,0-2 3 16,0 2 3-16,-3 0-6 0,0-1 1 16,0-1 5-16,-1 1-7 0,2-1 3 15,-1 1 3-15,2 1-5 0,0-2 2 0,1 1 4 16,-1 1-6-16,0 0 2 0,-1-3 3 15,0 3-5-15,-1-1 1 0,2-1 5 16,0 2-7-16,1 1 3 0,-1 0 1 16,1 0-4-16,-1 2 2 0,0-2 4 15,-2-1-5-15,3-2 1 0,-1 0 4 16,1-1-4-16,-1 0 1 0,0-1 3 16,-3-1-5-16,0 1 2 0,2 0 4 0,-3 1-7 15,2-1 3-15,1 0 2 0,2 2-4 16,-1 0 2-16,-1 1 2 0,0 1-4 15,-2 0 2-15,3-1 3 0,-2 1-5 16,2 0 2-16,0-1 2 0,-2-2-4 16,4 0 2-16,-3-1 3 0,0 0-6 15,5 0 3-15,-2-2 3 0,-1-1-5 16,-2-1 4-16,3 0 2 0,-6 1-6 0,0-1 3 16,2 1 2-16,2 2-3 0,-3 1 1 15,2 0 2-15,1 0-5 0,-2 0 3 16,-1 4 3-16,1 0-6 0,-1 1 2 15,-3 1 3-15,1-1-6 0,0 2 2 16,2-1 5-16,0 1-7 0,2-2 2 16,2 0 5-16,-4-3-7 0,-4 1 3 15,-2-2 5-15,1 1-7 0,-2-2 2 0,-1 2 4 16,6 1-6-16,0-1 3 0,2 1 3 16,-1 0-7-16,2-1 4 0,-1 1 2 15,2-2-5-15,-3 0 2 0,4-1 3 16,-1 0-7-16,0 2 4 0,-1-2 3 15,5 0-5-15,-2-2 2 0,1 2 4 16,2-1-6-16,-3 0 2 0,0-3 4 16,-2 1-7-16,-1-2 4 0,1 1 2 0,3 0-7 15,-2 2 4-15,1-3 4 0,-3 1-7 16,4 0 5-16,-3 0 0 0,2 0-4 16,1 4 3-16,0-1 1 0,-2 1-5 15,0 1 4-15,-1 0 0 0,1 2-5 16,0 1 4-16,1 0 2 0,1 0-5 15,0-2 3-15,-1 2 1 0,1-3-4 16,0 1 3-16,5 0 3 0,-5 0-5 0,3-1 3 16,-3-2 3-16,1 2-5 0,-2 0 1 15,4-1 4-15,-2 0-7 0,4 0 3 16,-1-1 3-16,1 2-6 0,1-1 2 16,1 0 4-16,0 0-6 0,-1-1 4 15,3 1 0-15,-1 0-3 0,1-3 1 16,0 3 4-16,2-1-6 0,1 0 3 15,0 1 2-15,0 0-4 0,1-2 1 0,-1 2 4 16,2-1-5-16,-1 0 1 0,1-1 5 16,0 1-6-16,0 0 2 0,1-2 4 15,-1 2-6-15,0-2 3 0,0 2 2 16,2-1-6-16,-3-1 2 0,2 0 3 16,-1 2-5-16,2-1 2 0,-1-1 2 15,2 0-4-15,-1 2 2 0,1 0 6 0,0 0-7 16,1-1 3-16,0 1 2 0,-1-2-6 15,0 1 4-15,0-1 3 0,0-1-7 16,0 1 2-16,2-3 5 0,-1 1-7 16,1-3 5-16,-2 2 2 0,1-2-7 15,1 1 3-15,-2-1 5 0,0 0-8 16,-1 0 4-16,-1 1 2 0,3-2-6 16,0 1 2-16,0 1 5 0,2 1-7 0,0 1 2 15,1 0 4-15,-1-3-5 0,-2 0 1 16,2 0 5-16,-2-1-6 0,1 0 1 15,-1 3 6-15,0-2-8 0,2-2 3 16,-1 0 4-16,-1-3-7 0,2-1 2 16,-1-2 4-16,2-1-7 0,0-2 4 15,0 4 2-15,0-2-4 0,0 3 1 16,2-1 3-16,0 5-5 0,1 1 2 0,-2 0 5 16,2 1-7-16,-2 3 2 0,2 0 6 15,-1 0-8-15,1 0 4 0,-2 0 2 16,0-1-5-16,1 3 1 0,-2-1 4 15,0 0-4-15,0 3 2 0,0-1 3 16,0 2-4-16,1 0 0 0,1 0 3 16,-3 0-5-16,1 0-1 0,1 0 6 15,-1 0-7-15,2 0 2 0,-4 0 4 16,2 0-5-16,0 2 1 0,2-2 5 0,0 1-8 16,1 1 4-16,-1 1 1 0,4-2-3 15,-4 2 3-15,3 1 2 0,2-2-4 16,-2 1 1-16,3-1 5 0,-1 1-5 15,1-2 1-15,-1 1 3 0,3-2-4 16,-2 0 0-16,3-2 5 0,0 0-6 16,-1 0 1-16,1 1 4 0,1-1-6 0,0 0 4 15,1-2 2-15,2 2-4 0,-1-1 0 16,2 1 6-16,0-2-8 0,0 1 4 16,-1-1 1-16,0 2-5 0,0-1 3 15,-1-1 3-15,2 4-6 0,-2-2 4 16,1 2 3-16,-2-3-5 0,3 3 2 15,-2 0 4-15,1 1-5 0,1-1 1 16,2 2 4-16,0-2-6 0,0 1 3 0,1-1 4 16,-1 0-6-16,-4 0 1 0,1-1 5 15,-4-2-6-15,3 2 2 0,1 0 3 16,0-2-6-16,-1 0 4 0,2 1 3 16,-2-1-6-16,-1 1 2 0,0-1 5 15,1 2-6-15,-1-3 0 0,0 1 4 16,1 0-3-16,1-1 0 0,1-1 3 15,3 1-5-15,-2-1 2 0,1 1 5 0,-1-2-7 16,-2 3 1-16,0-1 2 0,2 1-3 16,0 1 0-16,2 2 4 0,2-2-8 15,-2 2 3-15,2 0 4 0,0 0-6 16,-1 0 2-16,2 2 6 0,0-2-8 16,-4 1 2-16,1 0 5 0,2-1-6 15,-4 1 3-15,3-1 2 0,2 0-5 0,0 0 0 16,0 2 6-16,3-2-6 0,-4 2 3 15,0 0 2-15,1-1-7 0,-3 0 3 16,-2 0 5-16,5 1-8 0,0 2 3 16,0-2 4-16,2 2-5 0,3 0 3 15,-1 0 3-15,3-2-6 0,1 2 1 16,1 0 5-16,3-1-7 0,-4-1 2 16,2-2 4-16,-3 0-7 0,1 0 4 15,-3-1 5-15,4 0-5 0,-3-1 2 0,3 1 3 16,-2-1-6-16,-1 2 3 0,2-2 3 15,-3 1-5-15,0 0 3 0,2-1 4 16,0 2-3-16,-1 0 2 0,2-1 5 16,-1 1-6-16,-1 0 2 0,-3 0 2 15,1 0-5-15,-3 0 0 0,0-1 4 16,1 0-6-16,-1-1 0 0,-3 0 2 0,2-1-5 16,-1 1 0-16,0-1 5 0,-1 0-6 15,2 2 1-15,0-2 5 0,-1 2-4 16,2-1-1-16,-4 0 6 0,2 2-7 15,-2 0 2-15,3 0 3 0,-1-1-6 16,-1 1 2-16,1 1 5 0,1 2-8 16,0-2 2-16,-2 2 6 0,1-1-7 15,-2 2 3-15,-1 0 2 0,-2-1-6 0,-1-1 4 16,-2 1 4-16,0 1-8 0,1-3 4 16,0 0 4-16,1 2-8 0,0-2 6 15,1 0 2-15,-4-1-5 0,1 2 1 16,2-2 2-16,-4 0-5 0,3 0 4 15,0 0 2-15,-1 0-6 0,2 1 1 16,-3-1 5-16,3-1-4 0,-1 1 0 16,1 1 4-16,-1-1-6 0,2 0 2 0,-2 1 5 15,2-1-5-15,-4-1 0 0,3 2 4 16,-3-2-6-16,3 1 3 0,1 0 4 16,0 0-6-16,1-1 0 0,1 2 6 15,1-1-6-15,-1 1 1 0,0 1 4 16,-1-1-6-16,0-1 2 0,-3 0 3 15,-1 0-6-15,3 0 3 0,0 0 5 16,-2 0-7-16,2-1 1 0,-1 1 5 0,-5 0-5 16,2-2 2-16,-2 2 3 0,-1 0-6 15,2 0 1-15,-1 2 6 0,0 0-8 16,0-1 3-16,0 2 4 0,-3-2-6 16,4 2 1-16,-4-2 4 0,4 2-7 15,-2-1 4-15,0 1 2 0,-2-2-5 16,2 2 2-16,-1-2 5 0,0 0-6 15,-2 1 3-15,1-1 3 0,-1-1-6 0,-1 1 3 16,1 1 3-16,-1-4-7 0,-1 4 2 16,1-1 4-16,-1 1-7 0,-1 0 3 15,1-1 3-15,0 0-5 0,-1 1 1 16,-1 0 6-16,1-2-8 0,-1 1 3 16,0 1 2-16,0-1-6 0,0-1 4 15,-1 1 3-15,0-1-6 0,-1 0 2 0,0 2 4 16,-1-2-6-16,1 1 2 0,-1 1 1 15,1 0-5-15,-2 2 2 0,2-2 4 16,-1 2-6-16,1-1 2 0,0 0 5 16,-1 0-4-16,1 0-1 0,0-1 4 15,1 1-8-15,0 1 2 0,2 0 1 16,-2-1-9-16,3 1 2 0,-1 0 2 16,-1-1-5-16,1-1 3 0,1 1 5 0,-2 1-6 15,1-2 3-15,-1 3 3 0,1-2-5 16,-2 3-1-16,1 1-1 0,-2-1-11 15,0 3-11-15,-3-1-95 0,-1 0 53 16,-4-4-70-16,-1-4-345 0</inkml:trace>
  <inkml:trace contextRef="#ctx0" brushRef="#br0" timeOffset="259006.0033">11044 1805 5 0,'22'2'1'16,"-4"-2"3"-16,0 1-4 0,1-1 2 16,1 0 1-16,-1-1-4 0,2-2 0 15,-1 2 6-15,0 0-7 0,-1-2 3 16,-1 0 3-16,1 1-6 0,1-1 2 15,-2-1 4-15,-2 2-6 0,1-1 2 0,0 1 4 16,-3-1-4-16,2 2 2 0,-2 0 5 16,1 2-7-16,-1 0 2 0,1-1 4 15,-3 1-7-15,1 1 2 0,-1-2 3 16,0 1-7-16,-1 2 4 0,1-3 3 16,-3 1-7-16,1 0 3 0,-1-1 4 15,-1 0-11-15,-3-1 2 0,0-2-2 16,-1 1 1-16,-1-5-18 0</inkml:trace>
  <inkml:trace contextRef="#ctx0" brushRef="#br0" timeOffset="260605.6017">10195 1675 25 0,'13'2'17'16,"1"-2"-9"-16,-1 1 6 0,2-1-6 16,1 1-3-16,2 0 2 0,0 2-6 15,1 0 1-15,-2 0 3 0,3 1-5 16,0-1 3-16,3 2 7 0,0-1-1 15,4 0 10-15,-1 1 10 0,0 0-1 16,-1-1 7-16,3 0 7 0,-3-2-4 0,5 2-1 16,-2-2-2-16,2 1-9 0,1-1 1 15,-1 2 0-15,0-2-10 0,3 1 0 16,-1-1 5-16,-1 3-6 0,4 1 3 16,-2-1 4-16,3-1-4 0,4 1 1 15,-4-1 4-15,-1-3-8 0,-3-1 1 16,-1-3 2-16,-2 1-10 0,0-5-1 15,1 2 3-15,0 0-7 0,-2 1 1 0,-2 2 2 16,1 0-9-16,-3 1 3 0,-3 1 4 16,-1-1-7-16,-2 1 1 0,-2 0 0 15,-3 0-20-15,-2 2 49 0,-3 0-132 16,-4 0 61-16,-4 3-41 0,0-2-422 16</inkml:trace>
  <inkml:trace contextRef="#ctx0" brushRef="#br0" timeOffset="262772.1278">19626 1110 40 0,'-9'-3'72'0,"0"0"-8"0,0 1-9 16,2 0-5-16,-2 1-11 0,-2-1-7 15,1-1-19-15,0 0-7 0,-1 0 0 16,1 0-9-16,0 3 3 0,-1-1 3 16,1-1-4-16,1 0 2 0,-3-1 2 0,3 1-5 15,0-1 2-15,0 1 4 0,0 3-5 16,-2-2 1-16,-1 1 5 0,-2 1-5 15,-2 0 3-15,-2 2 4 0,0-1-5 16,-4 2 7-16,2 3 4 0,-2-1-6 16,-1 2 3-16,0 2 5 0,-2-1-6 15,-1 4 3-15,3 1 1 0,0 3-6 16,0 0 0-16,2 2 4 0,0-2-6 16,3 3-1-16,-1 1 2 0,1 1-7 0,0 0 2 15,3 1 3-15,-1-2-6 0,2 4 2 16,1 5 5-16,3 0-5 0,-1 1 3 15,1-2 7-15,2 2-5 0,2-6 5 16,-1 0 6-16,6 1-5 0,1 0 4 16,3 0 4-16,-1 1-6 0,2 0 2 15,4 4 2-15,1-1-8 0,1-2 1 0,4-1 1 16,6-1-6-16,2-2 1 0,0 2 2 16,3 2-8-16,4 2 4 0,-1-2 3 15,3-4-6-15,3-5 0 0,0-1 5 16,1-5-7-16,2-4 3 0,-2-1 3 15,0-2-6-15,1-6 2 0,0 0 6 16,0 0-7-16,-1-5 3 0,1 0 2 16,-1-4-4-16,-4-2 4 0,-3-4 4 15,3 2-6-15,-2-10 2 0,-2-3 4 0,0-2-6 16,-1-1 2-16,-5 0 3 0,0 3-9 16,-3-1 2-16,-1-3 5 0,-2 1-6 15,-3-5 1-15,-2 1 3 0,-1 0-8 16,-2 4 4-16,-3-2 3 0,-2 1-8 15,-2-1 3-15,0-1 3 0,-2-4-5 16,-4-3 4-16,0-1 2 0,-4 4-6 0,-2 1 3 16,-3 6 3-16,-3 2-7 0,-2 3 1 15,-2 1 2-15,-3 1-9 0,-3 3 0 16,-1 2-2-16,-5 4-9 0,1 4-1 16,-2 4 0-16,-5 4-8 0,0 1 1 15,-1 4 1-15,1-2-9 0,-1 5-3 16,-1 2-10-16,1 2-23 0,1 1-2 15,-5 5 4-15,3 2-1 0,2 4-18 0,1 2 31 16,-1 2 37-16</inkml:trace>
  <inkml:trace contextRef="#ctx0" brushRef="#br0" timeOffset="273834.9024">6127 1932 50 0,'-2'-4'54'15,"0"-1"-22"-15,1 0-2 0,0-2 1 16,1 2-20-16,-3 0-7 0,-1-2 1 16,2 4-8-16,-1-1 2 0,-1 1 2 15,2 1-9-15,-1-1-2 0,-1 0-4 0,2 1-11 16,-1-1-4-16,0 1 0 0,0 0-10 16,-1 1-5-16,-1 0 28 0</inkml:trace>
  <inkml:trace contextRef="#ctx0" brushRef="#br0" timeOffset="274352.2292">5975 1869 39 0,'-12'1'56'16,"0"3"-10"-16,-1-3-2 0,4 4-6 16,0 0-7-16,0-1-5 0,-2 4-14 15,4 2-5-15,-2 1 1 0,0 0-9 0,1 7 0 16,1-2 5-16,0-1-7 0,0 3 2 16,-2-2 4-16,1-3-7 0,1 1 3 15,-2 1 4-15,0-2-7 0,2 3 3 16,-1-2 5-16,2-1-4 0,1-2 9 15,0 1 10-15,0-1-1 0,3 0 9 16,1-1 8-16,1 0-1 0,3 1 7 16,0 0 1-16,5 0-9 0,1-1 0 0,4 0-1 15,1-1-10-15,2 0-2 0,2-2-1 16,1-1-11-16,0-1 1 0,2-2 0 16,1-1-8-16,-1 0 1 0,2-1 4 15,0-1-6-15,1 0-1 0,-2-1 2 16,-2-2-6-16,-2-1 1 0,-3-1 1 15,-3-3-7-15,-1-1 3 0,5-2 4 0,-5-5-4 16,0 0 3-16,0-1 5 0,0 0-3 16,-6-1 3-16,-1 0 5 0,-2 1-6 15,0 0 1-15,-2-1 4 0,-3 2-5 16,-2-2 2-16,0-4 4 0,-3 0-6 16,0 2 1-16,-2-4 4 0,-2 2-5 15,2 5 1-15,-2 3 2 0,-3-1-5 16,5 7-2-16,-2 3 4 0,-3 0-9 0,-2-1 0 15,0 5 0-15,-4 0-8 0,1 1 1 16,-1 0 5-16,2 1-6 0,1 2 4 16,0 1 5-16,1 2-3 0,0 1 5 15,3 4 4-15,-1 3-6 0,0-2 3 16,3 5 4-16,-1 5-11 0,1-2-6 16,-1-2-20-16,4 3-45 0,1-1 29 15,1-3-63-15,0 5-124 0</inkml:trace>
  <inkml:trace contextRef="#ctx0" brushRef="#br0" timeOffset="275201.3808">5858 2401 17 0,'-13'5'8'0,"-1"-1"5"15,0 2-1-15,-1 1 3 0,0 2-5 16,1 0 1-16,1 2 2 0,0 1-7 15,0-2 0-15,1 1 2 0,2 3-1 0,0 0 7 16,2 0 12-16,0 4 0 0,-1-2 8 16,2-2 9-16,-1-1 3 0,0 1-1 15,2 0-1-15,-1 0-10 0,5 3 0 16,-1 0 1-16,2 1-6 0,1-1-5 16,1-2 3-16,4 1-6 0,2-2 2 15,3-1 0-15,4 0-8 0,3-2 0 16,5 2 2-16,1-1-8 0,3-2-1 0,3 0 1 15,2-3-6-15,2-2 0 0,-1-1 3 16,3-2-5-16,1 0-1 0,-3-2 5 16,-1-3-6-16,-2-1 2 0,-5-4 2 15,-5-2-4-15,2-3 1 0,-3-2 6 16,1-2-6-16,-3-4 2 0,-2 1 5 16,-3-2-6-16,-1-1 2 0,-2-2 3 15,-1 3-5-15,-3-1 2 0,-5 0 3 0,0-2-6 16,-2 0 1-16,-4-1 5 0,-1 0-7 15,-1 0 2-15,-2 0 2 0,-1 3-7 16,0 3 2-16,-4 3 3 0,3 3-12 16,-4 2-3-16,2 4-3 0,-2 2-15 15,-2-1-9-15,-3 4-8 0,-1 3-48 16,-3 0-7-16,-2 1 3 0,0 3-44 16,4 2-31-16</inkml:trace>
  <inkml:trace contextRef="#ctx0" brushRef="#br0" timeOffset="287998.171">22993 4637 68 0,'-34'0'62'0,"-1"1"-8"16,-2-2-2-16,0 2-7 0,1-3 1 15,-2 3-8-15,1-4 4 0,2 1 0 16,0-1-9-16,-1 1 1 0,0 2-1 15,-1-2-13-15,2 2-3 0,-2 4-4 16,0-1-10-16,3-1-3 0,-1 4 3 0,-4-2-6 16,2 2 0-16,-2-1 3 0,1 0-6 15,-4-1 2-15,4 0 5 0,-2 0-6 16,0-3 1-16,2 2 7 0,1-1-5 16,-2 1 2-16,1-2 3 0,-2 0-6 15,-4 1 2-15,0 2 2 0,0-3-10 16,-2-1 0-16,-2 0 4 0,0 0-8 15,3 1 4-15,1-3 9 0,5 2 0 0,1 0 10 16,3 0 9-16,2 1-3 0,2 0 6 16,-1-1 6-16,3 0-10 0,0 0 0 15,-1-1 3-15,-1 0-9 0,1-2 1 16,-2-1 5-16,1-2-6 0,-2-3 3 16,-2 1 4-16,-2-2-7 0,-2 1 3 15,-1 1 2-15,-1 4-9 0,-2-1 1 16,3 2 6-16,3 1-4 0,2-1 4 0,5 2 4 15,6-2-4-15,0 2 1 0,4-2 3 16,3 3-12-16,5 0 0 0,0 3 2 16,7-3-10-16,-2 0 2 0,3 0 4 15,1 0-6-15,0-1 2 0,0 1 2 16,3 0-5-16,-1 0 2 0,1 1 3 16,0-1-5-16,0 0 1 0,0 0 4 15,1 3-8-15,2-2 4 0,1 0 3 0,2 0-7 16,2 2 2-16,4 1 5 0,2 0-6 15,3-2 2-15,2 1 3 0,4 1-7 16,0 0 2-16,4-2 3 0,-1 2-6 16,3 0 2-16,1-1 3 0,3 0-4 15,-2 4 1-15,1-1 3 0,1-1-6 16,3-1 2-16,1 1 3 0,1-1-6 16,0-1 4-16,2-2 3 0,-3 2-5 0,3-3 5 15,1-2 4-15,2 2-5 0,3-1 4 16,0 1 1-16,1-1-4 0,0 0 3 15,2 1 2-15,-2-3-6 0,1 3 2 16,1-1 4-16,-3-1-5 0,0 4 2 16,1-4 2-16,-3 1-5 0,-1 2 3 15,-1-1 4-15,-1 2-7 0,-1 0 1 16,4-2 5-16,-1 3-5 0,1-2 2 0,-1-1 3 16,-1-1-6-16,0 0 3 0,-2-3 3 15,-2 0-6-15,3 1 3 0,-2 2 2 16,2 0-5-16,-2 1 2 0,0 0 4 15,1 1-5-15,1 0 1 0,-1 2 4 16,0-1-5-16,-2 1 1 0,2 0 4 16,-1-2-7-16,0-1 3 0,-1 0 2 15,1 0-5-15,1 1 3 0,-1 0 5 16,-1 1-7-16,0 0 2 0,0 1 4 0,2 0-5 16,2-1 1-16,-1-1 4 0,0-1-8 15,-4 0 2-15,0-2 6 0,-4-1-6 16,1-1 2-16,-2 0 5 0,0 1-5 15,-4-1 2-15,-1 1 6 0,0-1-7 16,2 2 1-16,-2 0 4 0,0 1-5 0,0 1 0 16,-1 1 5-16,-3 1-8 0,3 0 3 15,1 0 2-15,-4-1-5 0,-1 0 2 16,-1 0 4-16,-2-1-7 0,-2 2 4 16,1-4 2-16,0 2-5 0,2 0 2 15,1-1 4-15,0 1-6 0,-2-2 3 16,0 0 3-16,-1 0-5 0,0-1 2 15,-2 1 4-15,-2 0-7 0,-2 1 4 0,-3 0 2 16,-3 1-6-16,1-2 4 0,-2 1 2 16,-3 0-6-16,1 0 4 0,-3 1 3 15,1-2-7-15,-1 2 1 0,0 3 5 16,0-2-8-16,0-1 4 0,0 0 3 16,1-1-6-16,1 3 3 0,-2-4 4 15,-2 1-8-15,2-1 3 0,0 2 4 16,2-1-5-16,-5 1 1 0,1-1 6 0,-4 1-7 15,-1-4 4-15,-4 3 3 0,-4 1-6 16,-2-3 1-16,-1-1 4 0,-4 0-8 16,0 6 3-16,-1-1 4 0,-1-1-5 15,-1-1 4-15,3-1 3 0,-1 2-6 16,0 0 4-16,-2-2 4 0,1-1-4 16,-2 0 3-16,2 2 3 15,-4-1-7-15,3 0 3 0,-4 2 3 0,-7-2-7 0,3 2 1 16,-5 0 1-16,-3 0-4 0,-1 2 1 15,3-2 5-15,-5-1-7 0,0 1 3 16,2-3 4-16,-1 2-6 0,1-1 2 16,0-1 6-16,4 2-6 0,3 1 4 15,-1-2 2-15,0 1-6 0,1 1 4 16,-1 1 1-16,-3 1-7 0,2-1 3 16,-1 2 1-16,1-2-5 0,4 1 4 0,-3 1 2 15,-2 0-6-15,2-3 4 0,-1 1 2 16,-5-1-5-16,1 2 1 0,0 1 4 15,0 0-7-15,1-1 4 0,1 1 2 16,6-2-6-16,3 2 5 0,2-3 3 16,2 2-7-16,3-2 3 0,-1 0 4 15,0-1-7-15,-2 1 3 0,0-1 2 16,-3 1-5-16,-2-3 4 0,-1 2 2 0,-1-2-6 16,2 3 4-16,-5-4 2 0,-1 2-6 15,-2-1 3-15,-3 2 1 0,-3 0-6 16,-2-1 3-16,1 1 3 0,5 1-6 15,3-1 4-15,2 1 3 0,9-2-5 16,3 2 3-16,-2 0 2 0,-1 0-4 16,2 0 3-16,-4 3 1 0,-2-3-4 15,1 3 1-15,-1-1 5 0,-1-1-5 0,1 2 1 16,1-2 3-16,-2 1-4 0,-3-1 0 16,2 0 6-16,-3-1-8 0,-4 0 3 15,-1 3 3-15,-1-2-7 0,-2 0 4 16,6 2 3-16,-1 0-6 0,11 0 3 15,2 1 3-15,3-1-7 0,1 2 5 16,6 0 1-16,-3 0-5 0,2 0 3 0,2 1 2 16,-1-3-6-16,4 1 4 0,0-1 3 15,0 1-6-15,3 0 2 0,2-2 5 16,0 1-6-16,2-1 2 0,1 1 2 16,2-2-4-16,0 2 0 0,1-2 5 15,0-1-7-15,-1 0 1 0,2 0 5 16,4 0-5-16,0 0 2 0,4 1 6 15,5-2-6-15,1 1 0 0,4-1 7 16,3 0-7-16,3 1 2 0,2-2 2 0,6 1-6 16,0 1 3-16,3 0 5 0,1-1-7 15,3 2 2-15,-1-1 3 0,1 1-4 16,1-2 1-16,-3 0 3 0,0-1-7 16,3 1 4-16,-2 0 3 0,3-2-7 15,2 2 3-15,2 0 5 0,-1 1-7 16,2-2 4-16,1 2 1 0,2 0-5 15,1 0 3-15,1-2 3 0,5 1-6 0,1-1 2 16,-1 0 4-16,4 0-5 0,-4 2 2 16,0 0 3-16,2 0-6 0,0 2 2 15,-3-2 4-15,-1 0-6 0,-1-2 2 16,0 1 4-16,-3 2-7 0,-2-3 2 16,3 0 7-16,-3 2-9 0,-1 0 4 15,0 2 3-15,1-1-7 0,-2-1 5 16,1 0 3-16,0-1-7 0,0 1 2 0,-1 0 4 15,1-2-5-15,2 1 1 0,-3 0 4 16,0 0-7-16,1 1 5 0,-1 0 4 16,3-2-7-16,-2 1 1 0,-1-2 6 15,-2 1-7-15,-2 1 3 0,-4-2 1 16,-1 2-6-16,0-1 4 0,-2 1 4 16,0 1-8-16,-3 0 3 0,-2 0 4 0,-3 1-7 15,1 1 5-15,-3-2 2 0,-3 2-7 16,1 0 4-16,-1 0 2 0,0-1-4 15,0 1 2-15,0-1 2 0,-3 0-4 16,1-1 2-16,0 0 4 0,-3 0-6 16,-2-1 1-16,-1 1 5 0,-1-1-7 15,-4-2 3-15,0 2 3 0,1-2-5 16,-2 3 0-16,-1 0 6 0,-1-1-6 0,-2 0 2 16,-3-1 3-16,1 2-5 0,-2 0-1 15,1-1 1-15,-2 1-11 0,1 0 2 16,-2 0 2-16,1 1-6 0,-4-1 4 15,0 2 4-15,-2 0-2 0,-2 1 7 16,-1-2 5-16,-2 0-6 0,-1 1 4 16,0-1 2-16,-2 0-7 0,2-1 5 15,-1 0 3-15,0-1-5 0,-4 1 2 0,1-3 4 16,-5 3-6-16,0-2 5 0,-1 1 2 16,1-1-6-16,-2 0 2 0,-1-1 6 15,-5 2-8-15,-1-3 4 0,-1 0 3 16,-1 0-8-16,-5 0 5 0,2 3 3 15,3-1-4-15,-3-1 6 0,3 0 6 16,0 2-3-16,3-1 5 0,-2-1 2 16,-1-1-7-16,-1 0 0 0,-2 2 1 0,1-2-8 15,-5 4-3-15,0 0 2 0,-2 0-4 16,-3 1 0-16,-4 2 4 0,-2-1-7 16,1 1 3-16,-1-3 3 0,-5 1-5 15,-1 2 0-15,1-2 6 0,-5 0-6 16,1 2 2-16,2-1 4 0,2 4-6 15,3-1 3-15,4 0 5 0,-1-3-6 16,1 1 4-16,-1 1 3 0,1-3-3 0,-1 2 4 16,2-2 6-16,2 2-5 0,0-1 3 15,3 2 5-15,-4 0-7 0,3 1 0 16,2 0 2-16,-2 2-8 0,2-5 2 16,-4 1 2-16,3-1-8 0,-6 0 1 15,-2 2 3-15,0 1-6 0,-2 0 2 16,-1 1 3-16,4 2-6 0,3-3 2 0,8 0 5 15,7-3-6-15,3-2 2 0,2 0 2 16,5 0-6-16,-4-2 3 0,1 1 5 16,2 1-7-16,4 0 2 0,-2 1 4 15,2 1-5-15,-2 0 1 0,5 1 3 16,-4 1-9-16,0 2 3 0,2-1-4 16,1 2-11-16,1-1-11 0,3 2-5 15,7-2-30-15,1 1-99 0,5-1 51 16,0 2-69-16,1-7-360 0</inkml:trace>
  <inkml:trace contextRef="#ctx0" brushRef="#br0" timeOffset="292362.9657">21437 4841 69 0,'1'0'40'16,"-1"0"-20"-16,2-2 3 0,-2 2-14 15,1 0-1-15,2 2-8 0,-2-2-2 0,0 1 4 16,0-1-4-16,-1 0 2 0,0 0 5 15,-1 1-5-15,1 1 1 0,0-1 4 16,0 3-6-16,0 1 2 0,0 1 3 16,0 3-6-16,0 2 3 0,0-1 3 15,0 0-6-15,0-2 2 0,0 0 4 16,0-3-1-16,0 1 6 0,0 3 7 16,0 2-4-16,-1 0 5 0,1 2 5 15,0 4-5-15,-1 1 0 0,-2 0-1 0,2 5-7 16,-2 0-1-16,-1-3 3 0,0 0-8 15,1 0 3-15,-4-4 1 0,2 1-7 16,-3-1 3-16,0-3 4 0,-2-3-7 16,1-2 3-16,-1-2 5 0,1 0-5 15,1 1 4-15,2-3 5 0,0 0-1 16,0-3 7-16,0 2 8 0,-2-1-4 0,0-1 5 16,-1 2 4-16,0 0-6 0,-1-1 1 15,-2-1 1-15,1 1-11 0,-4-1 1 16,0 2 1-16,-1-1-8 0,0-1 2 15,0 2 2-15,0 0-4 0,-1-2 5 16,3 0 4-16,-1 0-6 0,3-1 4 16,-3 0 3-16,1 0-7 0,0-1 1 15,-4 0-1-15,0-2-7 0,-1 1 0 16,-2-2 3-16,2 1-8 0,-2 1 1 0,-2-1 3 16,0 1-6-16,2 0 2 0,-4 1 4 15,2 0-6-15,-1-1 6 0,1 1 4 16,-2 1-2-16,3 0 3 0,2 1 7 15,2 1-5-15,1-1 4 0,0 2 2 16,2-2-6-16,-1 3 2 0,-1 0 0 16,-1-2-7-16,0 2 4 0,0 0 0 0,0-2-7 15,3 1 2-15,-1 1 0 0,1 0-3 16,1 0-1-16,-2 2 3 0,1-2-6 16,0 1 2-16,3 2 3 0,-1 0-6 15,2 0 2-15,1 0 3 0,1 2-6 16,1 1 0-16,2-1 5 0,1 0-6 15,-2 2 2-15,3 2 3 0,2 1-4 16,-1 0 2-16,2 2 4 0,0-3-7 0,1-2 4 16,0 0 3-16,0 0-6 0,1 1 0 15,0-2-1-15,1 2-6 0,-1-1-2 16,1 0-2-16,0 0-14 0,-1 2-8 16,0-3-10-16,1 5-25 0,-2-2-40 15,0 1-26-15,0-3 5 0,-4-2-70 16,1 0-42-16</inkml:trace>
  <inkml:trace contextRef="#ctx0" brushRef="#br0" timeOffset="293263.2066">20302 5859 91 0,'0'0'129'0,"0"-1"-52"16,-2-1-7-16,2 2-1 0,0 0-37 16,2 0-19-16,-1-1-6 0,-2 1 1 15,-1 0-7-15,2 1 7 0,-1 1 5 16,0-1-3-16,1 1 5 0,1 1 4 15,-1 2-4-15,1-1 2 0,1 4-1 16,-2 2-8-16,0 3 2 0,-2-1 2 0,1 2-8 16,0-1 1-16,0-3 4 0,-1 3-3 15,2 1 5-15,-1 2 4 0,-2 0-6 16,2 1 3-16,1 0 3 0,-1-2-9 16,0 1 1-16,-1-1 0 0,1-1-6 15,0 1 0-15,-1-4 2 0,0-2-11 16,1 0-9-16,-3-4-15 0,-2-1-63 0,3-4-11 15,-3 4 3-15,0-7-81 0,2-2-22 16</inkml:trace>
  <inkml:trace contextRef="#ctx0" brushRef="#br0" timeOffset="293976.9477">20432 5914 186 0,'1'2'123'0,"-1"-2"-51"16,0-2-11-16,1 2-21 0,5 3-66 15,-1 2-5-15,-1 0-12 0,-1 2-10 0,3 0 6 16,-5-1 27-16,-1 0 16 0,0-1 17 16,0 4 18-16,-1 0 6 0,-1 5 7 15,1 6 2-15,0 3-13 0,1-2-5 16,0 2-4-16,0-1-12 0,0-4-5 15,0-7 0-15,0-2-9 0,1-1 1 16,2-4 4-16,-3-2-5 0,2 1 4 16,0-3 5-16,1 0-5 0,1-3 5 0,0-3 4 15,0-3-7-15,-1-1 2 0,0-3 3 16,1 0-8-16,0-3 2 0,1 0 2 16,0-2-6-16,-1 0 2 0,0-4 5 15,0 1-6-15,-4 4 2 0,3 1 7 16,2-1-7-16,-1 1 3 0,2 1 3 15,2 2-8-15,-2 1 3 0,1 3 1 16,2 3-8-16,-2-1 1 0,4 1 5 0,3 1-7 16,-1 0 3-16,0-2 3 0,1 3-5 15,-4 2 2-15,1 1 4 0,-1 1-5 16,0 1 2-16,-2 1 3 0,0 4-6 16,-4 0 1-16,-1 2 3 0,-1-1-4 15,-2 2 2-15,-2 1 6 0,0 4-3 16,-1 1 5-16,1 1 7 0,-2 2-1 15,-1 4 3-15,-1-1 7 0,1 3-8 0,0 3 0 16,0-1 3-16,1-2-9 0,0-2-2 16,2-5 0-16,-1-3-5 0,3-4-1 15,0 0 3-15,-1-4-9 0,2 0 1 16,0-6-2-16,-1 4-15 0,0 0-12 16,0-2-4-16,-1 0-57 0,2 0-8 15,-2-3 0-15,2 1-47 0,-1 0-33 16</inkml:trace>
  <inkml:trace contextRef="#ctx0" brushRef="#br0" timeOffset="294512.1318">20971 5725 215 0,'-3'2'103'0,"-2"-2"-45"0,1 2 15 15,-1 3-39-15,1 3-12 0,-1-2-13 16,1 3-3-16,0 1-3 0,-1-1 9 16,-2 2 11-16,0 2 0 0,-2 3 9 15,-3 2 9-15,2 3-3 0,0 2 1 0,0 0-2 16,1-2-12-16,-1 0-5 0,1 1-2 16,1-1-10-16,2 4-4 0,0-3 3 15,6 1-8-15,0-4 1 0,-2-4 6 16,2-6-3-16,2-2 6 0,3-2 9 15,0-2-5-15,1-2 4 0,3-1 4 16,3 2-6-16,-2-4-2 0,2 2 0 16,1-2-9-16,1 0-1 0,0 0 3 0,2 2-9 15,-2 0 3-15,1 1 4 0,-2-1-8 16,0 3 1-16,0 1 2 0,-2-3-10 16,-3 2-3-16,0-6-7 0,-3 2-18 15,0 1-19-15,-2-6-52 0,2 0-29 16,-5-2 14-16,0-5-86 0,-3-3-44 15</inkml:trace>
  <inkml:trace contextRef="#ctx0" brushRef="#br0" timeOffset="294862.8035">20773 5837 143 0,'4'-3'63'0,"1"0"-30"16,2 0 12-16,2 2-20 0,2-2-21 15,4 1-1-15,-1-1 4 0,0 0 3 16,3-1 13-16,-3 1 11 0,0 0-2 16,3 2 1-16,1-1 3 0,3 2-8 15,-2-1 57-15,4 1-152 0,-1-1 63 0,-3 0-11 16,-3-1-503-16</inkml:trace>
  <inkml:trace contextRef="#ctx0" brushRef="#br0" timeOffset="304776.3479">8871 4093 43 0,'-8'-1'36'0,"-1"1"3"0,0 0-3 15,-4-1-1-15,3-1-11 0,-2 4-2 16,3-4-3-16,-1 2-9 0,4 0-1 16,-1 2-2-16,-3-1-7 0,3 0 3 15,-2-1 4-15,0 3-6 0,0-2 3 0,3 3 6 16,-3-2-3-16,1 4 3 0,-1-1 5 15,1 1-5-15,2 1 4 0,0 0 3 16,0 1-8-16,3 0 0 0,-1-2 4 16,-1 2-8-16,-1 1 1 0,1 0 2 15,0 1-7-15,0 1 3 0,-2-1 5 16,2 0-7-16,1 2 3 0,-1 0 4 0,0 2-6 16,0 0 3-16,0 1 3 0,0 2-7 15,0 0 1-15,-1 1 5 0,1 0-7 16,1 0 2-16,0-1 4 0,-1 0-6 15,3-2 4-15,0 0 6 0,1 3-5 16,0 3 3-16,1 2 5 0,1 1-5 16,0-3 3-16,2-3 2 0,0 1-8 15,0-7 1-15,3 3 3 0,-3-4-7 16,0 1 1-16,1-4 2 0,-1-1-7 0,0 2 3 16,1-1 5-16,0 0-7 0,0-3 2 15,2 1 4-15,0-1-5 0,1 1 4 16,0-1 3-16,2 0-5 0,0 1 3 15,2 0 4-15,0-3-5 0,0 1 2 16,0 0 4-16,0-3-7 0,2 3 3 16,0-2 2-16,1 0-7 0,2-1 1 0,0 2 6 15,0-3-8-15,-1 1 2 0,2-1 3 16,-4-1-5-16,2 0 1 0,1-3 5 16,-1 0-8-16,0-1 3 0,1 0 3 15,-2-2-6-15,-1 2 2 0,2-1 4 16,-4 1-6-16,2 1 3 0,-3-2 2 15,2 4-6-15,-2-3 4 0,1-3 1 16,0 2-4-16,1-2 2 0,1-1 3 0,0 1-6 16,-2 2 3-16,1-3 3 0,-2 2-4 15,-2-3 0-15,0 0 4 0,-1-2-6 16,-2 2 4-16,2-5 3 0,-2 3-6 16,-1-1 2-16,-2-4 4 0,1 1-5 15,0 0 1-15,-2 0 4 0,1 3-6 16,1 2 2-16,-2 0 4 0,-1 2-6 15,2-1 1-15,-2 1 3 0,-2-1-5 0,2 1 2 16,-1-4 3-16,0 4-6 0,-1-4 2 16,2 1 4-16,-1-1-5 0,0 3 2 15,0-3 3-15,-1 3-6 0,1-3 2 16,0 1 4-16,-2 0-5 0,1 1 1 16,-2-2 3-16,0 3-5 0,-3 0 2 15,1 1 4-15,-2 0-7 0,-1 0 4 16,1 1 2-16,-1-1-4 0,0 1 1 0,-1 3 4 15,0 0-6-15,-2 0 3 0,1 1 3 16,-1 1-5-16,-1-1 0 0,0 1 4 16,-1 0-5-16,0 0 1 0,-2 2 3 15,1-1-6-15,-4 3 0 0,2 1 6 16,0-2-7-16,-1 2 2 0,1-1 5 16,-1 0-7-16,-2 2 3 0,-1-2 6 15,2 0-7-15,-1 2 4 0,5 0 3 0,2-1-7 16,4 2 3-16,-1 0 4 0,2 0-11 15,-1 0-12-15,0 1-26 0,0 1-65 16,-1 5 41-16,-3 3-87 0,0 1-190 16</inkml:trace>
  <inkml:trace contextRef="#ctx0" brushRef="#br0" timeOffset="309758.6624">9554 4645 94 0,'0'-1'56'16,"-1"-1"-31"-16,1 4 10 0,1-2-19 15,-1 1-9-15,0 1-1 0,1 0-11 0,-1-1 2 16,2 0 5-16,-2 2-4 0,1-1 4 16,-1 1 3-16,0-3-6 0,1 4 1 15,1 1 6-15,0 3-8 0,3-2 1 16,0 1-10-16,3 0-20 0,2 0-3 15,1-2 1-15,2 0-31 0,-2-1-3 16</inkml:trace>
  <inkml:trace contextRef="#ctx0" brushRef="#br0" timeOffset="310775.4621">9764 4696 3 0,'9'-1'8'0,"-2"1"-7"0,0-1 4 15,-3 2-4-15,3 0 4 0,-3-1 5 16,-1 2-3-16,1-1 6 0,-1-1 9 0,-1 1-2 15,1 2 7-15,0 1 4 0,-1 0-5 16,1 1 1-16,-1 0 1 0,2 1-4 16,0 1 0-16,0-1 0 0,1 1-9 15,2 0 1-15,-1 0 3 0,2-1-7 16,-1-1-1-16,2-1 3 0,-1-1-7 16,3-2 4-16,1-1 2 0,3 0-4 15,-4 0 2-15,2-1 4 0,0 0-6 16,-8-2 3-16,4 2 3 0,0-3-6 0,-4 0 0 15,3 0 4-15,1 0-8 0,-1 0 3 16,2 0 2-16,0-1-6 0,1 0 2 16,-1 0 5-16,-1 1-5 0,0-2 4 15,0 2 4-15,-1 1-5 0,0-1 3 16,-2 2 3-16,-1-1-8 0,0 2 3 16,-1 0 3-16,1-1-8 0,-2 2 1 15,0 0 3-15,-1 0-7 0,1 0 1 0,-1 0 2 16,0 2-6-16,1-2 3 0,1 0 2 15,0-2-6-15,0 4 3 0,1-1 3 16,0 0-4-16,0-1 0 0,2 2 2 16,-1-2-3-16,2 0 1 0,0 0 5 15,1 0-7-15,1-3 2 0,0 2 5 16,2-2-7-16,1 1 3 0,1-1 3 0,2-1-7 16,-1 1 4-16,-1 1 3 0,0-1-6 15,-2 2 2-15,-2 0 4 0,2-1-7 16,-2 0 3-16,1-1 4 0,-1 1-7 15,0 0 3-15,0 1 4 0,0 1-7 16,-5 0 2-16,2 0 4 0,-3 0-6 16,1 1 2-16,-1 1 3 0,3 0-6 15,-2 1 3-15,0 1 4 0,3 1-7 16,0-3 4-16,-1 5 5 0,2-1-7 0,-1 0 1 16,-3-1 4-16,2 0-5 0,-1-1 3 15,-2 0 2-15,2-2-6 0,1 1 2 16,1-2 5-16,-1-1-5 0,1-1 2 15,4-1 2-15,3 2-5 0,-1-3 3 16,2 0 4-16,0 0-7 0,-1 1 3 16,-1-1 3-16,-1-1-5 0,1 1 1 15,0 0 3-15,-2-1-6 0,-1 0 1 0,2 3 6 16,-3 0-8-16,1-1 3 0,-2 2 5 16,0 0-7-16,-3 0 3 0,-1 0 3 15,2 0-6-15,1 0 3 0,2 0 2 16,0 2-7-16,3-2 5 0,-1 0 3 15,-1 1-5-15,1-1 1 0,-2-1 5 16,2 1-7-16,-2-2 3 0,2 2 4 0,-1-1-7 16,0 1 2-16,0 0 5 0,2 0-7 15,-1 0 3-15,-1 0 4 0,0 0-6 16,-1 1 0-16,0-1 6 0,-1 2-7 16,2-1 2-16,0 2 4 0,1-2-7 15,1 0 4-15,-2 2 4 0,0-3-5 16,0 0 0-16,-1-2 5 0,1 2-6 0,0-2 2 15,-2 1 2-15,2-1-6 0,0 0 1 16,0 2 5-16,2-2-8 0,-1 0 2 16,1 2 5-16,-1 1-9 0,-3-2 1 15,1 2 2-15,-1-1-8 0,-1 1 1 16,-3-1 2-16,0 3-6 0,-1-2-1 16,0 2 6-16,0 1-5 0,0-2 4 15,1 2 6-15,1-1-4 0,1 1 3 16,1-1 7-16,1 3-6 0,0 0-3 0,0 2-1 15,1-2-62-15,2 2-8 0,-1 0 10 16,1-3-65-16,-2-3-50 0</inkml:trace>
  <inkml:trace contextRef="#ctx0" brushRef="#br0" timeOffset="344780.6967">19912 5856 19 0,'-3'13'34'16,"0"4"-2"-16,0 0 3 0,1-1-2 16,-1 5 5-16,1 1 1 0,-1 2-6 15,3 7-1-15,1 4-1 0,-1 4-10 0,3 0-4 16,0-5-1-16,0-3-9 0,1-5-1 15,3 0 2-15,-2-3-7 0,0 2 1 16,2-2 6-16,-2-4-6 0,1 0 6 16,3-2 8-16,4-1 2 0,-3-6 7 15,3 2 8-15,-1-3-5 0,2 0 4 16,1-2 1-16,7 2-7 0,4-2-4 16,1-1 0-16,3 1-7 0,1-3-2 15,-2-1 3-15,2 3-10 0,4-1 0 0,0 0 3 16,0 3-9-16,3-1 1 0,-1 1 3 15,-3 1-5-15,1 0 1 0,-1 0 4 16,-3-1-6-16,-1-2 2 0,4-2 5 16,0-1-7-16,0-3 2 0,2-2 4 15,2 0-6-15,-2-3 3 0,-4-3 3 0,0 2-6 16,1-1 4-16,-1 1 4 0,0-1-6 16,1 1 2-16,-2-2 4 0,0 2-6 15,-5-2 3-15,-1 1 3 0,-3 0-7 16,-2-2 4-16,1-3 4 0,-2-2-5 15,-1-3 2-15,0 2 6 0,-1-2-6 16,-3 0 4-16,0 0 4 0,-2-1-6 16,-2-4 0-16,-1 1 2 0,2-1-6 0,-4 1 1 15,1-2 1-15,-3 2-6 0,-1-3 2 16,-3-9 5-16,1-1-5 0,-2-4 0 16,-2 0 5-16,0 5-5 0,-1 5 0 15,-2 2 4-15,-1 4-4 0,-1 3 0 16,-2-2 5-16,-1-1-6 0,-1 3 1 15,1 0 5-15,-5-1-6 0,1 1 1 16,-2 1 4-16,1 3-7 0,-2 0 3 16,4 4 4-16,0-1-7 0,1 3 1 0,0 0 5 15,-3-1-6-15,1 0 3 0,-3-1 4 16,1 0-7-16,-4-1 2 0,1 3 5 16,-4-3-7-16,-2 1 2 0,-3-1 3 15,-3 1-7-15,-1 0 4 0,-4 5 2 16,-2 1-4-16,-4 2 0 0,-3 2 3 15,-3-2-5-15,3 3 2 0,0-2 1 0,2-1-4 16,5 1 2-16,-1-2 6 0,2 1-6 16,-1 3 3-16,5 0 3 0,0 3-4 15,3-2 2-15,2 5 3 0,1 2-7 16,4 1 3-16,-3-1 4 0,5 2-6 16,0-1 2-16,2 2 4 0,1-1-6 15,2 1 1-15,3 0 4 0,-1-1-4 16,2 0 0-16,1-2 4 0,0 1-6 0,1 3 2 15,4 1 5-15,1 0-6 0,-1 3 2 16,4 4 3-16,-1 0-5 0,-2 1 0 16,1 1 4-16,0 0-6 0,-1 0 0 15,1 1 2-15,3 0-7 0,-2 3 2 16,2 0 4-16,1 3-8 0,0 7 4 16,1 2 3-16,3 0-3 0,0 0 4 15,3-5 4-15,0-6-5 0,5-2 5 0,3-3 3 16,4-2-4-16,-1 1 2 0,3 2 4 15,3-1-4-15,-5 0 2 0,0-3 1 16,3 1-5-16,-1-4 2 0,-3-1 3 16,4-1-6-16,-2-1 2 0,0-3 5 15,2-2-8-15,0-1 4 0,-3-1 4 16,0-1-6-16,-1 0 2 0,2 0 2 0,0 1-4 16,0 0 2-16,1 1 3 0,1 0-5 15,0 2-1-15,0-3 6 0,1 2-7 16,-3-3 3-16,6 2 3 0,-1-2-6 15,2-1 2-15,0-2 5 0,3-1-7 16,-4-2 3-16,1 0 4 0,-1-3-6 16,-1-5 1-16,1-1 5 0,0-3-6 15,0-1 3-15,2-2 3 0,-2 2-6 16,2 1 2-16,-1-2 5 0,-3 0-8 16,1-1 2-16,-3 0 5 15,-2-3-7-15,-5 1 3 0,3-3 3 0,-8 2-5 0,1-4 2 16,-4 0 4-16,1 1-5 0,-4 1 2 15,-3 0 3-15,1-1-7 0,-1-1 2 16,-1-4 6-16,-3-5-7 0,-1-5 1 16,-1-2 3-16,3 3-6 0,-5 2 4 0,1 2 3 15,3 5-7-15,1 1 3 0,0-1 4 16,1 1-6-16,0 3 2 0,-2 3 4 16,1-2-7-16,-5 4 2 0,3 1 3 15,0 3-6-15,-1-2 2 0,0 3 3 16,0 0-6-16,1 1 2 0,-2-1 4 15,-2 2-7-15,-2 0 4 0,-2 2 4 16,-5-4-6-16,-1-1 0 0,-4 1 4 0,-3 0-10 16,-5-1-4-16,-2 5-3 0,-6 2-11 15,0 3-1-15,-4 4 2 0,-3 0-6 16,-4 7 5-16,0 1 10 0,-1 1-1 16,1 2 9-16,0 1 6 0,-1-2-2 15,2 4 4-15,-3 0 4 0,3-1-6 16,4 3 1-16,5-2-6 0,2-2-28 15,7-2-31-15,1-1 0 0,3 0-4 0,2-1-24 16,3-2-35-16,4 4 131 0</inkml:trace>
  <inkml:trace contextRef="#ctx0" brushRef="#br0" timeOffset="347579.6223">19286 4680 15 0,'19'7'19'0,"3"1"2"0,2 0 3 0,3 0-1 16,-2-2 3-16,1-2 8 0,6-4-1 16,2 0 4-16,1 0 7 0,3-1-8 15,6-2 2-15,-1 2 2 0,2-2-11 16,0 1-3-16,3-1-2 0,1 0-11 16,1 2-2-16,-1-1 1 0,0-1-9 15,-2 2 0-15,0-3 3 0,-3 4-8 16,-2-3 4-16,1 1 2 0,-3 0-6 0,0 2 2 15,0-2 4-15,-2 0-7 0,-4 1 3 16,-2 0 3-16,-2 0-6 0,-5-1 4 16,0 0 3-16,-6-1-6 0,2 1 4 15,-3-2 3-15,0 1-5 0,-6 1 1 16,0-2 4-16,-5 2-6 0,-3 1 2 16,-3 1 4-16,0 0-5 0,-1 0 3 0,-1 0 5 15,-2 3-8-15,-3-1 4 0,-3 0 4 16,-5 0-8-16,-3-2 4 0,-4 4 2 15,1-4-7-15,-3-1 2 0,-2-1 4 16,-1 1-7-16,-1-1 4 0,-4 0 1 16,0 0-5-16,1-1 2 0,-8 2 5 15,2-2-9-15,-4 5 4 0,-2-2 3 0,-4 1-7 16,0 1 1-16,0 2 4 0,-2 0-7 16,0-1 4-16,-1-2 2 0,4 2-4 15,1-1 3-15,6 2 5 0,0 1-6 16,5-1 2-16,3 1 3 0,2-1-5 15,1-1 1-15,5-1 4 0,1 0-7 16,2-1 2-16,3-1 6 0,1 0-6 16,0-1 2-16,3-1 4 0,0 1-6 0,3 0 2 15,4 1 4-15,3 0-8 0,2 0-3 16,0-2-5-16,0 2-11 0,2 0-3 16,2 2 1-16,0-2-7 0,2 1 2 15,-1 2 4-15,3-2-1 0,-1 3 6 16,-1-2 6-16,-1 2-3 0,2 1 4 15,-2 0 5-15,0-1-1 0,1 0 4 16,1 3 7-16,-3-4-3 0,2 5 1 0,-1-1 4 16,2 0-5-16,2 1 3 0,2-1 5 15,4-4 0-15,3-1 10 0,4-1 12 16,5-4 1-16,5 2 8 0,4-1 5 16,4 0 0-16,5 2 1 0,1 0-1 15,3-1-13-15,2-2-3 0,0 0-1 16,1-3-5-16,-2-1-3 0,4 1-1 15,-4 3-8-15,-1 3 2 0,-2 1 1 0,0 1-6 16,-3 4-1-16,1-1 2 0,-1-1-5 16,3-3 1-16,-4 0 3 0,1-1-7 15,0-1 3-15,0 0 5 0,0 1-7 16,-4 0 2-16,-2 0 3 0,-2 1-6 16,-5 3 3-16,-2 0 3 0,-2 0-6 15,-4 1 2-15,-1 0 4 0,-3 0-6 16,-6 0 1-16,-1 0 4 0,-5 2-7 0,-3-3 3 15,-1 0 4-15,-3-1-6 0,0 0 4 16,-3-3 6-16,-7 0-8 0,-2 0 5 16,-3-3 5-16,-4 1-7 0,-7-2 2 15,3-1 3-15,-6 0-7 0,-2-3 1 16,0 0 3-16,-5 0-7 0,-5 3 2 16,-3 1 3-16,-5 4-6 0,-4-1 2 15,1 1 6-15,-4 0-8 0,-1-1 3 0,-1-2 3 16,-2 1-5-16,-2-1 1 0,0 3 3 15,-1 1-5-15,4 1 3 0,2-1 3 16,0-1-5-16,2 0 1 0,3-1 6 16,1-4-8-16,4-1 3 0,1 0 4 15,6 2-6-15,4 0 3 0,5 0 4 16,1 0-7-16,5 3 2 0,3-1 3 16,1-1-10-16,-1 0 0 0,3 2 3 0,2-3-10 15,-1 2 1-15,3-2 1 0,4 1-7 16,0 1 2-16,2-1 4 0,0 1-10 15,0-1 1-15,-2 0 2 0,0 2-8 16,0-2-2-16,-3 2 4 0,0 0-5 16,0 0 7-16,5-1 7 0,-2 2-1 15,6 2 7-15,1-2 8 0,2 1-4 16,-1 0 1-16,2 0 3 0,1 2-7 0,0 0 1 16,0-1 4-16,0 1-6 0,1-1 5 15,2 2 5-15,2 0-4 0,-2 1 5 16,4-1 3-16,2 0-4 0,2 0 4 15,3 0 4-15,4 1-5 0,1 0 4 16,3-1 3-16,8 0-4 0,2 1 3 16,5-2 5-16,5-2-6 0,1 0 4 15,4 0 2-15,1 2-4 0,1 0 2 0,3-1 5 16,2 2-6-16,-1-1 1 0,-1-3 5 16,-1-2-5-16,0-2 6 0,-2-1 7 15,-3 0-4-15,2-3 3 0,-2 6 7 16,1 0-7-16,-4 2 2 0,1 0 1 15,-1 2-9-15,-1 2-1 0,1-4 3 16,-1 1-6-16,3 0 1 0,-1 1 4 16,1-2-7-16,0 1 1 0,-2 3 2 0,-2 2-7 15,-1 1-1-15,0 2 2 0,-4-2-7 16,2 1 1-16,-4 0 4 0,1-2-5 16,-5-3 2-16,1-3 7 0,-3 0-3 15,2 0 5-15,-1-3 6 0,4-1-3 16,0 3 4-16,-3 1 2 0,1 0-7 15,0 0 0-15,0 1 1 0,-2 1-11 16,1 2 0-16,1-2 2 0,-3 2-7 0,2 0 4 16,1-2 1-16,-4 1-6 0,-1 0 4 15,-1-2 4-15,0-1-7 0,-1 2 2 16,6-2 4-16,1 2-5 0,1-1 3 16,3 0 3-16,-2-1-6 0,-2 0 3 15,3 0 4-15,-1 2-6 0,2-2 0 16,0-2 5-16,2 2-7 0,-1 0 3 0,1 0 3 15,0 0-6-15,-4-1 3 0,-2-2 6 16,0 3-8-16,-2-1 4 0,-1-1 2 16,3 0-4-16,0 1 2 0,0 0 3 15,0-1-7-15,1 1 3 0,-1 1 3 16,0-1-7-16,-2 1 2 0,2 1 3 16,-2-1-6-16,-1 1 3 0,2 1 3 15,-1-2-6-15,0 1 4 0,0-1 1 0,1 0-6 16,0 1 5-16,-1-1 1 0,2-1-5 15,-2 1 4-15,-1-1 1 0,4 1-4 16,-2-3 3-16,1 2 2 0,0 0-5 16,-2 1 2-16,-2-2 2 0,0 2-5 15,1 0 3-15,1 2 3 0,0-1-6 16,-1 0 4-16,0 0 1 0,-2 1-5 16,0-2 3-16,-2-2 2 0,1 0-6 0,-1 1 1 15,3-2 4-15,-2-1-6 0,-1 0 5 16,2-1 0-16,0 1-4 0,1-2 3 15,0 2 3-15,0 1-5 0,0 2 3 16,0 1 2-16,-1 1-4 0,1 3 2 16,3 0 2-16,-2-1-4 0,-1 0 3 15,-1-1 1-15,-3 0-5 0,2-2 2 0,-1-1 4 16,2 1-6-16,1-3 3 16,1 0 2-16,1-1-5 0,-1 1 2 0,0-1 5 15,1 2-6-15,-4-1 1 0,0 1 4 16,-3-1-5-16,0 2 3 0,-6-1 2 15,0 1-7-15,-6 1 1 0,1 0 3 16,-4-1-8-16,-2 1-3 0,-3 0 1 16,-1-1-7-16,0 1-1 0,1 0 3 15,-1 0-10-15,-1 0-5 0,0 0-7 0,0 0 28 16,-3-2-116-16,1 0 53 0,-6 0-36 16,-1 0-390-16</inkml:trace>
  <inkml:trace contextRef="#ctx0" brushRef="#br0" timeOffset="356643.5171">11562 5988 4 0,'4'8'30'0,"-3"1"6"0,2 2 0 0,-1 1 3 15,1 3 3-15,0 1 1 0,-1 3-8 16,2 2 1-16,1 1-3 0,2-1-9 15,-2 1-1-15,0-1-1 0,3-2-7 16,-4-1 0-16,1 2 0 0,-1 3-7 16,-1 0-1-16,3 4 4 0,-4 4-8 15,3-1 1-15,0 2 1 0,4-1-2 0,-2-1 0 16,2 0 3-16,4 7-6 0,1 1 1 16,-2 2 5-16,-1 0-7 0,2-3 2 15,-3-2 4-15,-2 0-6 0,1 6 3 16,1 7 8-16,2 1-4 0,1 8 3 15,4 11 3-15,-2 2-5 0,-1 2 2 16,-2 9 2-16,0-1-10 0,-5-7 1 16,0 5 2-16,-3 0-5 0,-2-7 0 15,-2 0 4-15,-2 1-8 0,-2-6 3 0,-1-4 4 16,-3 0-6-16,-1 0 2 0,0-1 3 16,0-3-5-16,-2-2 4 0,2 1 4 15,-1-5-5-15,0 1 1 0,1-1 3 16,2 3-4-16,1 1 3 0,1 2 2 15,1 0-5-15,-3 1 0 0,-2-2 4 16,2 1-5-16,-2-4 2 0,1 0 3 0,0-6-5 16,6-1 1-16,-2-3 6 0,-1-4-4 15,2-3 1-15,-1 5 5 0,3-5-4 16,-4-7 1-16,1 1 4 0,-1-4-6 16,1-3 1-16,0 3 4 0,4 3-7 15,0-3 2-15,-3 1 4 0,5-3-7 16,-1-1 1-16,0-2 5 0,-1-5-6 15,-1 0 2-15,1 1 2 0,1-3-4 0,-1-1 1 16,2 1 5-16,-2-6-7 0,0-4 1 16,0-3 6-16,-2-2-1 0,2 0 4 15,2-4 6-15,-4-2-6 0,4-7 2 16,-1-5 6-16,1-5-7 0,1-7-1 16,2-6 2-16,-1-8-7 0,-3-3 7 15,-1-11 11-15,0-11-2 0,-1-3 4 16,1-9 3-16,-1-14-4 0,-1-1 0 0,2-3-1 15,3-4-12-15,-2 0-5 0,3 2 3 16,0-1-9-16,2 7 1 0,4-3 5 16,0 4-7-16,1 0 2 0,4 0 4 15,-3 5-7-15,0-3 4 0,0-2 3 16,-1 1-6-16,-2-2 2 0,-4 1 4 16,-1 3-5-16,-2-7 2 0,-2 10 3 15,-2-4-5-15,-2 1 1 0,3 6 5 0,-1 10-7 16,-1-9 2-16,2 13 5 0,1 6-6 15,0 0 2-15,2 6 3 0,3 6-5 16,4 4 3-16,2 3 3 0,-2 2-7 16,0-6 1-16,1-2 5 0,-1-1-8 15,3 3 3-15,-1 0 1 0,1 10-5 16,0 6 1-16,-2 3 4 0,-4-1-5 16,-1 4 2-16,-3-2 5 0,-2 6-6 0,-2-1 3 15,-4 2 4-15,-3 4-6 0,-3 1 2 16,2 2 5-16,-1 6-6 0,1 1 3 15,3 2 5-15,0 3-7 0,1 1 2 16,1-1 4-16,0 4-8 0,-1 0 3 16,4 0 1-16,-1 4-5 0,-1 1 1 15,3 1 4-15,-1 5-7 0,-1-1 2 0,0 4 4 16,2 4-4-16,1 5 0 0,0 9 4 16,0 10-4-16,4 3 4 0,1 9 3 15,4 16-6-15,3 6 2 0,-2 1 5 16,0 4-6-16,-2 5 2 0,-3-6 3 15,-1 3-6-15,-3 2 3 0,-1 1 4 16,-1 2-5-16,-4 2 2 0,-2-7 3 16,1 7-4-16,-2-3 1 0,-1-1 3 15,0-1-5-15,-1 5 3 0,2-9 2 0,0 11-6 16,5 2 2-16,-3 2 4 0,4 4-4 16,1 3 1-16,-1 0 3 0,1 0-4 15,0-1 2-15,2-3 6 0,2-8-7 16,-2-8 1-16,0-3 4 0,-2-4-5 15,1-8 0-15,-1 2 5 0,1-7-6 16,-3-9 0-16,0-5 6 0,2-8-6 0,-1-9 1 16,-1-8 4-16,2-8-6 0,-1-8 2 15,2-4 4-15,-1-3-5 0,1-1 5 16,0 0 5-16,-1-2-4 0,0-7 0 16,-1-8 4-16,1-9-4 0,1-6-1 15,1-5 2-15,1 1-8 0,0 5 1 16,2 4 5-16,1 6-7 0,-1 5 2 15,-1 0 4-15,0 1-5 0,1-1 1 16,-2-6 4-16,-1-7-4 0,1-1 1 0,0-10 5 16,-1 0-7-16,2-12 2 0,-2-6 7 15,-1-9-6-15,-3-10 3 0,-2-21 5 16,3-7-6-16,-5-8 0 0,-1-7 5 16,6-9-7-16,2 0 1 0,5 0 1 15,0 3-6-15,2-3 2 0,6 13 1 16,1 5-6-16,0 11 2 0,1 10 2 15,5 7-8-15,-2 1 2 0,-3 10 2 0,1 1-4 16,-2-3 2-16,-1 10 3 0,-4 4-4 16,-2 2 5-16,0 2 4 0,-5-5-5 15,-2 1 3-15,0 4 5 0,0-2-6 16,-2 4 3-16,-2 10 2 0,1 4-5 16,1 0 2-16,-1 8 4 0,1 5-7 15,0 5 4-15,2 7 3 0,-1 6-6 0,1 0 1 16,0 7 0-16,0 1-9 0,0 0-1 15,1 1 0-15,1 2-6 0,-1 5 2 16,0 0 6-16,-1 0-4 0,2 6 7 16,-2 1 8-16,0 5-4 0,0 7 3 15,0 6 3-15,-2 7-5 0,2 4 2 16,0 15 4-16,0 14-7 0,3 6 2 16,-2 14 4-16,-1 12-5 0,0 10 1 0,-1 2 5 15,-4 13-7-15,-3-3 4 0,-1 12 3 16,-3-11-6-16,-2 2 1 0,0-13 5 15,0 3-7-15,2-12 4 0,-1 0 5 16,4-4-1-16,-2 0 4 0,3 1 5 16,-1 2-3-16,3-3 2 0,-1-1 3 15,3 0-7-15,2-9-1 0,-1 1 0 16,0-5-7-16,1-7-1 0,-1 1 5 0,1-5-6 16,-1-13 1-16,-1-5 3 0,2-8-4 15,-1-6 1-15,1-10 5 0,-2 0-8 16,-1-6 0-16,-2-2 1 0,-3-7-16 15,-4-3-108-15,-3-8 65 0,-1-7-69 16,-9-3-409-16</inkml:trace>
  <inkml:trace contextRef="#ctx0" brushRef="#br0" timeOffset="366057.6067">3855 10564 42 0,'-4'-2'26'15,"-1"1"-2"-15,4-1-2 0,-2 1-9 16,0 1 1-16,2-1-6 0,-1-1-3 15,0 0 1-15,1-1-8 0,-2-1 2 16,1 2 5-16,2-2-1 0,-3 1 7 16,3 1 10-16,-2 1 0 0,2-1 7 0,0 1 10 15,-2 0-4-15,2-2 0 0,-2 2 2 16,3 1-11-16,2-2-4 0,-6 2 0 16,3 0-12-16,1 0-1 0,-2-1 2 15,1 1-10-15,-1-1 0 0,0 1 4 16,1 0-7-16,-3 0 2 0,3-1 3 15,0 2-6-15,4-1 2 0,2-1 6 16,-1 1-7-16,3-3 2 0,0 2 6 0,-3-3-8 16,0 1 3-16,2 1 4 0,-2-1-6 15,1 1 1-15,-1 0 4 0,2 1-5 16,-1 0 2-16,1-1 3 0,-2 2-6 16,3 0 2-16,-2 2 4 0,-1-1-7 15,2-1 3-15,-1 1 3 0,-1 1-5 16,0-1 2-16,1 0 4 0,-1-1-5 15,1 0 2-15,2 1 3 0,0-1-4 0,1 0 1 16,0 0 4-16,0-1-6 0,1 0 3 16,0 0 3-16,2-3-7 0,-2 0 4 15,2 0 1-15,-2 0-4 0,2 0 1 16,-1 2 4-16,1-2-5 0,-2 1 1 16,1 1 4-16,-1 0-5 0,1 0 1 15,-2 0 4-15,1 2-6 0,0-1 3 16,0 1 4-16,-2-1-7 0,3 0 2 0,0 1 5 15,-1 0-7-15,2 0 4 0,-1-2 2 16,1 2-6-16,1 0 3 0,0 2 3 16,-2-1-6-16,2 0 3 0,4 2 2 15,-2-1-4-15,1 1 1 0,-2 0 4 16,1-1-5-16,-4-2 1 0,-1 1 4 16,0 1-6-16,1-2 1 0,-2 0 5 15,2 1-7-15,0 0 4 0,-1-1 4 0,-1 2-8 16,0-2 4-16,1 0 5 0,1 0-6 15,-1-2 1-15,0 1 3 0,3-2-5 16,-1 1 1-16,-1-2 4 0,2 1-6 16,1-1 3-16,-2 2 3 0,2-1-6 15,-1-1 3-15,1 2 4 0,-1-1-7 16,3 1 2-16,-2 0 5 0,0 0-7 16,1-1 3-16,1 2 3 0,-2-2-6 0,2 2 3 15,0 0 4-15,1 0-7 0,2-1 2 16,1 1 4-16,2 0-6 0,0 1 2 15,1-2 4-15,-1 1-5 0,-2 0 2 16,2 1 3-16,-1-3-5 0,-2-1 1 16,0-1 5-16,6 1-6 0,-3-1 1 15,1-1 6-15,0 1-8 0,-1-2 2 16,-3 1 5-16,2 1-7 0,-2-2 3 0,3 3 3 16,0 0-7-16,-1 1 4 0,2-1 3 15,0 1-6-15,-2 3 3 0,1 0 4 16,2 0-7-16,-1 0 2 0,2 3 4 15,-2-1-5-15,2 1 2 0,-3-1 3 16,-3 2-6-16,-2-2 3 0,-2-2 4 16,-1 1-8-16,0 0 4 0,3-2 3 15,-1 1-6-15,-2-1 3 0,-1-1 4 0,0 1-7 16,-3 1 3-16,3-3 4 0,0 1-5 16,0-1 0-16,1 3 5 0,3-2-7 15,-3-1 2-15,3 2 4 0,-1 0-5 16,2 1 1-16,0-2 5 0,0 0-8 15,0 2 4-15,0 0 3 0,1 0-5 16,-3 1 2-16,1-1 3 0,1 3-6 0,-1-1 3 16,1 2 3-16,0-1-6 0,-3 0 2 15,3 1 4-15,-2 3-6 0,-2-3 3 16,2 2 3-16,-2 0-6 0,-1 1 4 16,-2-3 2-16,3 1-5 0,1-2 2 15,-1-2 4-15,1 1-5 0,3 1 2 16,-2 0 4-16,-1-2-4 0,3 1 1 15,0 1 4-15,-1 0-6 0,1-1 1 0,1 2 4 16,-1 0-7-16,2 1 3 0,0 1 3 16,-2 1-6-16,2-2 2 0,-1 1 4 15,-1 0-5-15,0-2 2 0,2-1 3 16,-2 0-5-16,-2-2 1 0,4-1 3 16,-1 2-3-16,2-2 3 0,-1 0 6 15,2 0-1-15,-1-2 3 0,-2-2 7 16,2 3-6-16,-1-5 1 0,1 0 3 0,0 3-8 15,4 1-3-15,-1 0 2 0,1 2-7 16,0 1 0-16,1 4 4 0,-1 4-7 16,4 4 2-16,-1 3 4 0,0-1-5 15,-1 2 2-15,1-7 3 0,-4-1-5 16,1-2 2-16,0-2 5 0,2-1-8 16,-3-1 3-16,-3 1 5 0,3-2-5 15,-6-2 8-15,0-2 9 0,2 0-2 0,1-2 5 16,1-3 6-16,1 2-4 0,0-2-1 15,1-2 1-15,0-3-11 0,-2-1-4 16,1-1 0-16,-1 1-6 0,0 1 0 16,-1 2 3-16,-2 1-6 0,2 1 3 15,-2 2 3-15,1-2-4 0,-1 0 0 16,0 2 4-16,-1-2-4 0,1 1 4 16,-1-1 2-16,2 0-6 0,-2-1 4 0,0 1 3 15,-4-2-7-15,1 1 4 0,0 3 0 16,-5-5-6-16,1 1 4 0,1 1 1 15,-2 0-4-15,-2-4 2 0,0 3 2 16,-3-5-5-16,0 3 4 0,-1-4 3 16,0 1-6-16,0-3 4 0,-3 2 3 15,-1-3-5-15,-3-1 2 0,2 0 5 0,-1-1-4 16,-2 3 3-16,2 1 3 0,0 2-6 16,1 1 2-16,-1 2 4 0,0-1-8 15,0-1 1-15,-1 3 4 0,-1-4-7 16,-3 2 3-16,-1 1 2 0,3-1-5 15,-5-2 4-15,2 3 1 0,1-4-5 16,-4 1 3-16,0-2 3 0,-2 0-4 16,-3 2 1-16,-3-3 3 0,-2 2-5 0,2 1 3 15,-2-2 1-15,2 2-5 16,2 0 2-16,1 1 2 0,-1-1-3 0,0 2 1 16,0-1 3-16,0 2-6 0,-1 2 1 15,0 2 5-15,-1 2-6 0,0-1 1 16,-3 1 3-16,-1-1-4 0,-1 2 0 15,-1 1 5-15,-2 2-9 0,-2 0 6 16,2 0 2-16,-1 2-7 0,1-2 3 0,-3 1 5 16,-1 1-5-16,-2-2 1 0,-1 0 4 15,-2 0-6-15,3-1 3 0,0 2 3 16,2 1-6-16,2 1 3 0,0 2 2 16,1-2-7-16,1 3 3 0,0 0 5 15,0 1-7-15,0-3 2 0,0 4 4 16,0-3-5-16,1 0 1 0,4 1 5 15,-3 0-6-15,1 0 2 0,0 0 4 0,-4-2-7 16,0 2 4-16,0-3 4 0,-1-1-9 16,1 2 3-16,2-2 6 0,-1 0-7 15,1-2 2-15,1 1 4 0,-1 0-6 16,-4-1 4-16,2 1 2 0,-3 1-5 16,0 0 1-16,-3-1 4 0,2 2-7 15,3 0 4-15,-2 2 3 0,-4 1-6 16,0-2 1-16,-5 4 4 0,-5 0-5 0,-3 2 2 15,1 2 2-15,-2 2-5 0,0 1 2 16,5-1 3-16,0-1-4 0,5-4 1 16,-1 0 5-16,3-3-5 0,-3-2 3 15,1 2 4-15,-1-2-4 0,3 0 2 16,1 1 5-16,1-1-7 0,3 2 4 16,-1-4 3-16,2 3-7 0,0-3 5 15,-3 1 4-15,2-2-6 0,-3-1 3 0,3 1 2 16,-5 0-5-16,2-2 0 0,-5 1 2 15,4-3-7-15,-4-1 2 0,4 3 4 16,3-3-5-16,4 0 3 0,4 2 6 16,2-2-5-16,2-1 3 0,2 3 0 15,1-1-6-15,1 1 2 0,2 2 4 16,1-5-9-16,-3 2 1 0,1 0 4 16,-2 0-6-16,0-3 2 0,2 3 3 0,-1 0-6 15,-1-2 2-15,1 1 5 0,0 2-6 16,-1 0 1-16,-4 2 3 0,2 2-5 15,-2 0 2-15,-1 1 4 0,1 3-6 16,4 0 1-16,1 2 4 0,3 0-5 16,1 3 2-16,1 2 2 0,2 0-6 15,0 4 2-15,1 0 5 0,-2-2-7 16,2 0 4-16,0 0 3 0,-1 0-6 0,-2-3 3 16,1 3 5-16,-1 0-6 0,-1 0 1 15,-1-2 3-15,0 5-5 0,1-1 3 16,-4 2 4-16,2 1-7 0,-1 0 2 15,1 0 5-15,-2-1-6 0,2 1 1 16,2 0 4-16,2 0-7 0,1 0 2 16,2 0 3-16,3 0-4 0,0 4 2 0,1 2 4 15,2 6-6-15,0 0 1 0,1 2 4 16,0-2-7-16,2-7 2 0,-1-4 3 16,0-6-5-16,0-4 2 0,0-4 4 15,-1-1-5-15,1-3 1 0,-2 1 5 16,1-1-5-16,0 0 2 0,1 2 4 15,0-2-7-15,1 4 2 0,0 0 6 16,2-1-7-16,0 1 1 0,1 1 3 0,1 0-5 16,1 3 3-16,1 1 4 0,3 2-6 15,0 1 0-15,3 1 6 0,1 0-6 16,3 3 3-16,2 1 3 0,3 3-5 16,1-1-2-16,3 1 6 0,1-3-8 15,3-3 1-15,2-3 1 0,6-2-6 16,1-2 2-16,5-5 4 0,0-3-8 15,6 0 1-15,2-4-1 0,2-3-11 0,0-4-11 16,7-4-13-16,-2-4-108 0,6 0 61 16,0-3-85-16,6-1-356 0</inkml:trace>
  <inkml:trace contextRef="#ctx0" brushRef="#br0" timeOffset="368607.0262">25465 4837 22 0,'0'0'25'0,"0"0"-7"15,1-1-3-15,-1-1 0 0,3 4-13 0,-2-2-1 16,1 1 2-16,1 0-5 0,0 0 1 16,4-1 4-16,0 3-1 0,3-3 3 15,3-1 3-15,1 1-2 0,0 1 5 16,6-2 8-16,0 2-4 0,2-1 1 16,3 0 3-16,1 1-5 0,2-1-2 15,-1 0 0-15,0 0-8 0,3 0-1 16,2 2 4-16,-2-4-6 0,2 1 4 15,4 1 5-15,1 0-2 0,2 1 2 0,1-2 5 16,-2 0-5-16,2 2 1 0,-1-1 1 16,2-1-6-16,1-1-2 0,1 2 1 15,3 2-5-15,1-2 1 0,-2-2 3 16,3 2-7-16,4 2 2 0,-2-1 4 16,1-1-5-16,1 0 0 0,2 0 4 15,-1 1-3-15,-3 1 1 0,-1-2 2 0,4 0-4 16,-5 0 1-16,-2 0 5 0,2 1-6 15,-1-2 1-15,-3-1 4 0,-3 1-4 16,1-2 0-16,-2 2 4 0,-2-1-5 16,0-2 2-16,0 0 4 0,-3 1-6 15,-3-1 2-15,2-2 3 0,-6 1-5 16,-2 0 2-16,-3 1 2 0,0 0-5 16,-6 3-1-16,0-1-2 0,-3 2-28 0,-1 0-18 15,-4 2 13-15,-3-2-37 0,-4-2-69 16</inkml:trace>
  <inkml:trace contextRef="#ctx0" brushRef="#br0" timeOffset="369406.5784">25328 4839 120 0,'0'0'59'0,"0"-1"-37"16,0 1 1-16,0-1-24 0,1 1-16 15,3-1-2-15,1 1-5 0,2-2 0 16,2 2 9-16,1 0 12 0,1 0 10 0,0 0 11 16,1 0 1-16,2 0 4 0,3 2 6 15,2-4-4-15,4 2-1 0,3 2 0 16,4-1-12-16,3 0-2 0,3 0 1 16,5 1-8-16,5-1 1 0,0-1 3 15,4 1-6-15,2-1 1 0,-1 0 4 16,1-1-6-16,3 0 0 0,-4-1 3 0,7 1-5 15,2-1 2-15,-1 0 4 0,1 1-5 16,3-2 3-16,-6 5 4 0,2-5-5 16,0 3 2-16,3-1 2 0,-1-3-4 15,3 4 1-15,-2-3 2 0,0 0-6 16,0-1 3-16,-6 2 3 0,-2 1-6 16,-2 1 2-16,0-1 3 0,-6-1-5 15,-3 1 2-15,-1-1 4 0,-3-2-5 0,-4-1 3 16,-3-1 5-16,-1 1-4 0,-8 0 1 15,-3 0 3-15,-3 1-5 0,-4 0 1 16,-4 3 2-16,-1 0-6 0,-4-1 1 16,-4 2 4-16,0-1-5 0,-2 1 5 15,0 0 4-15,-5 0-6 0,-2 1 3 16,-5 1 2-16,-4 0-6 0,-5 0 1 16,-3 0 0-16,-6 1-8 0,0-1 0 15,-6 1 1-15,1-2-7 0,-6 0-3 0,1-1 1 16,-4 2-11-16,-5-2-4 0,-4 1 1 15,-1-1-12-15,-4 3-5 0,-3-2-3 16,-3 0-3-16,-2-1-9 0,-3-1-1 16</inkml:trace>
  <inkml:trace contextRef="#ctx0" brushRef="#br0" timeOffset="369923.4095">25636 4810 185 0,'-51'5'47'0,"3"-1"-27"0,2 0 22 16,2-2-42-16,0 1 1 0,8-1-7 15,1 2 0-15,4-2 1 16,4 0-4-16,4-1 4 0,3 1 7 0,6-2-1 16,5 1 8-16,4-1 14 0,4-1 1 15,1 1 3-15,2-2 3 0,6 1-7 0,9 1-3 16,7-1 1-16,6 0-14 0,7 1-7 16,10 0 5-16,2-2-7 0,2 2 1 15,11 2 5-15,3-4-6 0,0 1 1 16,8 1 5-16,1-1-6 0,1-1 3 15,2 2 3-15,3-2-6 0,0-1 0 16,0 1 5-16,1-2-5 0,1 1 0 0,-1 1 3 16,-1-2-5-16,2 1 4 0,-3-2 2 15,1 1-4-15,0-4 1 0,-3 2 4 16,-1 3-4-16,-3 1 1 0,-2-2 2 16,-5-1-3-16,0 1 0 0,-6-2 5 15,-4-1-6-15,-1 3 3 0,-8 3 3 16,-8 0-4-16,-4-1 0 0,-5 2 4 15,-7 2-5-15,-2-1 1 0,-7 0 4 16,-4-1-7-16,-3 1 0 0,-6 1-3 0,-1-1-5 16,-1-1 3-16,-6 3 3 0,-3-3-5 15,-7 0 3-15,-3 0 4 0,-6 1 1 16,-6-1 3-16,-5 1 1 0,-4 1-5 16,-4 0 1-16,-8 1 3 0,4-1-5 15,-6 0 0-15,-4-1 5 0,2-1-6 16,-2 1 0-16,-7 0 1 0,0-1-8 0,-1 4-3 15,-4 0-6-15,-2-1-14 16,-1-2-6-16,0-1 0 0,-6 0-10 0,0-1 5 16,-1 1-10-16,-2-3 15 0,-1 1 12 15</inkml:trace>
  <inkml:trace contextRef="#ctx0" brushRef="#br0" timeOffset="370129.7453">25643 4775 43 0,'-42'5'83'15,"6"-2"-35"-15,9 1-6 0,4-2-4 16,2 1-15-16,5 1-33 0,3-2-18 0,8 3-12 15,1-2-4-15,4 1-8 0,1-2-25 16,5 2 51-16</inkml:trace>
  <inkml:trace contextRef="#ctx0" brushRef="#br0" timeOffset="370723.4575">25568 4814 30 0,'36'-4'40'0,"6"-1"-7"0,6-2 1 16,10 3-6-16,3 3-4 0,4 1-1 16,9-3-12-16,5 2-3 0,0 0 1 0,5-3-9 15,1 1 1-15,2 1 2 0,0 1-8 16,-2-2 3-16,3-1 3 0,-3 0-5 15,1-1 2-15,-7 0 3 0,-2 0-4 16,-1 2 3-16,-5 2 3 0,-5-2-5 16,0 1 2-16,-6-2 4 0,-6 0-7 15,-5-1 3-15,-6 1 4 0,-4 0-6 16,-10 2 1-16,-3 0 4 0,-7 0-5 0,-4 0 2 16,-10 1 3-16,-1 0-6 0,-4 1 7 15,-2 0 5-15,0-1-4 0,-9 1 1 16,-7 1 4-16,-7 0-5 0,-9 2 1 15,-8-2-1-15,-5 3-7 0,-4-3 0 16,-4 0 4-16,-8 1-5 0,-5-1 3 16,-7 2 2-16,-2-1-5 0,-7 3 1 15,-2-1 2-15,-7 0-9 0,-1 1-3 0,-8-1-4 16,-2 1-11-16,-3 0 1 0,0 1 4 16,1 0-2-16,6 0 17 0,4-3 25 15,6 0 16-15,9-1 17 0,9 5 12 16,6-2-4-16,8 0 0 0,9 1-9 15,4-2-20-15,4 0-13 0,6-1-7 16,8 1-14-16,5-2-1 0,6 1 2 16,7-2-8-16,4 0-1 0,3-1 4 0,2 0-4 15,2 0 3-15,8-1 6 0,6 0-3 16,8-2 3-16,9 1 8 0,8-2-4 16,8 1 6-16,5-1 6 0,9-1-6 15,2-3 2-15,5 2 5 0,5 2-8 16,9 0 1-16,-2 0-2 0,7-1-6 15,2 0 2-15,4 1 2 0,-4-1-4 16,4 0 1-16,0 1 5 0,0-1-7 0,-6 0 3 16,7-2 3-16,-7 1-6 0,-3-1 3 15,-5 3 2-15,2 1-5 0,-7-1 2 16,-2-1 3-16,-8 1-6 0,0 0 3 16,-12 1 3-16,-5 2-6 0,-5 1 3 15,-7 0 3-15,-9 1-6 0,-4-2 0 16,-9 1 2-16,-6-1-14 0,-8 2-11 0,-1-2 4 15,-3 2-6-15,-9-2 3 0,-9 1 5 16,-4 1-4-16,-8 0 10 0,-9-1 16 16,-3 4-6-16,-4-1 2 0,-7 1 4 15,-4-1-7-15,-1 1 1 0,-7-1-1 16,-2-1-11-16,-6 2-8 0,-2 0-12 16,-5 1-15-16,-1 0 5 0,-3 2-31 15,-2-2-11-15</inkml:trace>
  <inkml:trace contextRef="#ctx0" brushRef="#br0" timeOffset="383835.7014">11834 6038 266 0,'-4'-1'100'0,"2"-3"-37"16,0 3 24-16,1-1-55 0,1 0-1 15,0 2-14-15,1 0-7 0,1-3-1 16,-1 2-10-16,3 0 1 0,0-1 1 15,1 2-6-15,0-1 0 0,0 0 3 0,-2 2-10 16,-2 0-2-16,0 2 4 0,-1-1-4 16,0 6 4-16,-1 2 5 0,-2 1-2 15,1 3 8-15,-2 4 11 0,-2-4-1 16,0 4 6-16,1-2 8 0,0-1-1 16,1-2 6-16,3 3 6 0,0-6-6 15,1 3-2-15,0-2 2 0,2 0-11 16,1 0-3-16,1 2-1 0,1 3-9 0,0-2 0 15,0 4 1-15,3 1-6 0,0 2 2 16,-2-2 3-16,0 4-6 0,1 3 1 16,-1-3 3-16,1 3-5 0,-3 1 1 15,0 3 4-15,1 2-7 0,-1 8 4 16,1-1 4-16,-3 2-6 0,2-2 4 16,-1-2 5-16,-1-1-2 0,0 4 4 15,-2 0 5-15,-2 1-4 0,4-1 2 0,-1 3 1 16,0 4-6-16,-1 2 0 0,0-1 0 15,1 4-7-15,2-4 0 0,-3-4 5 16,0 4-7-16,0 2 3 0,0-3 3 16,0 4-7-16,-1 5 3 0,-1-2 4 15,1 2-7-15,-3 0 2 0,-2 1 3 16,-1-6-5-16,1 1 4 0,0-1 1 0,-1 0-5 16,2 3 1-16,0 1 6 0,1 2-7 15,-1-2 3-15,1 3 2 0,-1-2-5 16,0-4 3-16,-2 0 4 0,1-3-6 15,1-1 2-15,-2-2 3 0,1-1-5 16,0 2 4-16,1-4 0 0,0 1-3 16,0-3 2-16,1-4 3 0,0-7-6 15,-1 3 3-15,3-4 3 0,0 1-4 0,1-2 0 16,0-1 4-16,1-1-8 0,0-3 4 16,0-3 2-16,0-1-6 0,2 4 4 15,-2 0 2-15,3 5-5 0,-1 1 2 16,1 2 3-16,-2-5-5 0,3-2 2 15,-1-3 3-15,1-2-5 0,-2-5 2 16,2 2 3-16,-1-4-5 0,-2 2 4 16,1-4 2-16,-2 0-7 0,0-3 2 0,2-1 4 15,-2-4-4-15,-2-1 1 0,4-1 3 16,-2 1-5-16,0-1 5 0,1 0 5 16,-1 0-2-16,0 0 3 0,1-2 5 15,-1-4-6-15,3-3 3 0,-1-4 3 16,2-3-7-16,0-7-3 0,0-7 1 15,0-6-6-15,1-7 2 0,0-3 2 16,3 2-5-16,1-1 0 0,1 0 4 0,-1-2-5 16,0-3 2-16,0-5 1 0,-2 2-6 15,-1-5 2-15,2 1 5 0,-2 0-4 16,0 2 2-16,-1-3 3 0,-1 0-3 16,0 1 2-16,-2-1 2 0,1-4-6 15,-1-2 3-15,2-4 4 0,-1-1-7 16,-1-4 2-16,1 0 4 0,-3 4-4 15,0 3 0-15,0-3 4 0,0-1-6 0,-1 7 2 16,1 1 4-16,-2-2-5 0,4 5 0 16,-2 8 6-16,0 0-8 0,1 3 3 15,0-2 3-15,0-3-4 0,2 0 1 16,0-1 5-16,-1-1-6 0,3 3 2 16,2 3 4-16,-2 0-7 0,1-1 2 15,1-1 1-15,-1 1-5 0,-1-3 3 16,-1-2 4-16,-1 5-7 0,-2 1 4 0,-1 4 3 15,-1 5-6-15,-3 1 1 0,-1 2 0 16,0 3-4-16,-2 7 3 0,2 3 3 16,0 3-6-16,0 2 3 0,1 1 6 15,1-3-5-15,1 3 3 0,2-3 2 16,0 2-5-16,0-2 4 0,2 2 2 16,2 2-5-16,-1 0 1 0,2 3 2 15,0 4-5-15,0 1 1 0,-1 0 3 0,0 6-8 16,-3-1 0-16,1 3 3 0,-2-1-7 15,0 2 3-15,0 0 4 0,1 0-5 16,-1 0 5-16,0 0 5 0,0 0-4 16,0-2 4-16,0 1 3 0,-1-3-6 15,1 3 2-15,-2 0 4 0,1-2-5 16,0 2 2-16,-1-1 3 0,2 0-6 0,-1 1 2 16,0-1 4-16,0 1-7 0,-1-2 4 15,2 2 1-15,-1-3-7 0,1 0 2 16,0 1 2-16,0-5-7 0,0-3 3 15,1 0 0-15,1-2-4 0,1-1 4 16,0-2 3-16,0 0-2 0,0-2 1 16,0 0 6-16,-2-3-5 0,-1 4 3 15,2 2 3-15,-2-1-5 0,0 3 2 0,-3 3 3 16,0 0-5-16,1-2 1 0,-1 4 5 16,-1 2-6-16,2-1 3 0,-1 2 4 15,2 4-7-15,-2-2 1 0,2 3 5 16,0-1-8-16,-1 0 2 0,2 1 2 15,-1 1-8-15,0 0 4 0,0 3 2 16,-2 1-5-16,0 3 1 0,0 3 5 16,-1 3-4-16,0 2 4 0,0 6 3 15,0 5-6-15,2 4 4 0,-1 5 5 0,2 1-7 16,1 4 2-16,0 6 2 0,-2 9-5 16,4-1 3-16,-2 5 2 0,1 0-4 15,0-2 0-15,1-2 5 0,0 2-4 16,-1 2 2-16,2 6 1 0,0-2-5 15,-2 1 3-15,-1 2 4 0,1-1-5 16,-1-5 0-16,-2-1 5 0,-2-1-5 0,1 5 3 16,-2-2 2-16,0-1-5 0,1-1 2 15,-2 0 3-15,-2-7-5 0,-1-2 4 16,0-5 3-16,1 3-4 0,2 0 5 16,-1 0 5-16,2 2-5 0,1-2 4 15,0 0 5-15,-1-3-7 0,1-1 3 16,2 3 3-16,-2 1-7 0,0-3 2 15,0 2 2-15,1 2-7 0,-2-1 0 0,1 1 1 16,-1 1-4-16,0-5-1 0,-1-1 3 16,-2-4-5-16,1 5 1 0,0-1 6 15,0-3-5-15,1 1 0 0,2-1 5 16,0 1-4-16,0 3 3 0,2 2 4 16,-1-2-4-16,-1-2 2 0,2-1 6 15,-1-7-5-15,-1 0 0 0,2 1 5 16,-1-2-6-16,0-3 2 0,1-6 3 0,1-3-7 15,-1-5 2-15,1-1 2 0,1-4-5 16,-1 0 0-16,1-3 3 0,0-4-8 16,-2 0 4-16,2-5 1 0,2 2-4 15,-4-3 2-15,2 0 3 0,-1-2-6 16,1 2 3-16,1 0 2 0,1 0-6 16,-2 2 3-16,2 1 3 0,0 4-7 15,-1 1 3-15,0 3 3 0,0 1-4 0,2 1 0 16,-2-3 2-16,2 2-3 0,0-5 2 15,-1 0 2-15,1-2-8 0,1 0 0 16,-3 0 0-16,0-2-12 0,2 1-3 16,-2-2-7-16,0 1-11 0,3-1-7 15,0 1-1-15,0-3-13 0,1-3-9 16,1 1-42-16,0-5-37 0,0-6 28 0,2-7-79 16,0-7-112-16</inkml:trace>
  <inkml:trace contextRef="#ctx0" brushRef="#br0" timeOffset="394366.7645">22762 11160 18 0,'30'4'6'0,"-1"0"1"0,4 1-1 16,3-1 1-16,2 1-5 0,4 3 7 16,-2-3 9-16,3 2 3 0,2 1 7 15,2 1 9-15,3 0-3 0,-2 3 2 16,1-3-2-16,-2 1-9 0,2 0-8 0,-2-1-3 15,3 4-9-15,-2-1-2 0,-1-2 3 16,-3 3-7-16,3 0 3 0,-3-4 2 16,2 0-3-16,-1-2 8 0,4-6 11 15,0-1 2-15,3 0 7 0,-2-4 9 16,0-2-1-16,-1 0 1 0,-1 0-1 16,-1-1-12-16,0 2-6 0,-2 1-1 15,-1 1-12-15,-3-1-3 0,-4 1 2 16,-3 1-7-16,-2-1 2 0,-2 2 2 0,-3-1-4 15,1 2 2-15,-1 3 4 0,-4-2-6 16,1 2 2-16,-2-1 3 0,-1 1-6 16,0-2 2-16,-2 2 2 0,-2-3-5 15,-1 1 1-15,-5-1 4 0,-2 1-7 16,-2 1 4-16,-2-2 3 0,-3 0-8 16,-2 1-8-16,0-1-7 0,-1 0-11 0,-1 1-55 15,-5-1 22-15,-3 2-42 0,-6-1-185 16</inkml:trace>
  <inkml:trace contextRef="#ctx0" brushRef="#br0" timeOffset="397432.5374">3314 11492 48 0,'-2'-2'62'0,"1"1"-14"16,1-1-5-16,0 1-6 0,0 1-5 15,-1 0-14-15,2 0-5 0,0 0-3 0,1-1-7 16,-1-1-1-16,1 1 4 0,2-1-6 16,1 0 2-16,-1 0 4 0,2-1-5 15,-1 1 1-15,2-1 4 0,0-1-5 16,2 1 1-16,1 1 4 0,3 1-6 16,-1-2 2-16,-1 2 4 0,2-2-5 15,3-1 1-15,-2 0 4 0,3 1-6 16,-1-4 3-16,1 2 5 0,-1 0-6 15,2 0 2-15,-3 0 4 0,3-1-5 0,0 4 4 16,-1-3 2-16,1 1-6 0,-1 0 3 16,1 0 5-16,-2 0-4 0,4 0 2 15,0 2 5-15,2-3-4 0,-2 2 2 16,2-1 2-16,-3 0-8 0,0 0 1 16,-3 2 3-16,0-2-9 0,0 1 1 15,-3-1 3-15,1 2-5 0,-1-2 1 0,-2-1 4 16,0 0-8-16,-1 1 3 0,-3-3 4 15,-1 2-9-15,2 1 2 0,-2-1-1 16,2 0-13-16,0 0-11 0,-1 0-37 16,1-2-13-16,-3 1 6 0,0-1-58 15,-1 0-1-15</inkml:trace>
  <inkml:trace contextRef="#ctx0" brushRef="#br0" timeOffset="398235.5603">3859 11111 129 0,'-8'1'94'0,"2"-1"-42"16,-1 0 9-16,7 1-20 0,-2 2-29 15,2 0-4-15,1 1-13 0,0-1-3 16,6 3 2-16,-2-1-7 0,0 1 4 15,-1 2 5-15,1-2-4 0,-1 2 4 16,1 0 6-16,-1 0-5 0,2 1 4 16,1 0 6-16,0 0-6 0,2 0 2 0,0 0 4 15,-1-2-4-15,3 4 4 0,-4-2 2 16,0-2-7-16,0 2 2 0,2 0 5 16,-1-1-6-16,0 1 0 0,1 0 3 15,-1 2-5-15,-2-2 2 0,-1 2 4 16,0 1-5-16,-2 3 1 0,0-3 4 15,-2 3-6-15,-1 1 1 0,-1-1 6 16,-2 1-7-16,-1 0 1 0,-1 1 3 16,1-4-4-16,-2-4 1 0,1-1 4 0,2-2-2 15,-2-2 6-15,1 0 7 0,1-1-3 16,2 0 2-16,0 0 3 0,-1-2-7 16,2 2-2-16,0 0 0 0,-1-1-10 15,0 2-1-15,-2 1 3 0,2-1-5 16,-2 1 1-16,2-1 5 0,1-1-5 15,0-1 1-15,-1 1 5 0,1-3-6 0,0 1 4 16,0-1 3-16,0 0-5 0,0 0 2 16,0-1 5-16,1 1-5 0,-2-2 2 15,0 1 2-15,1-3-4 0,-2-2 1 16,1-1 3-16,1 0-6 0,-1-2 4 16,-1 0 4-16,1 0-6 0,0 0 2 15,-2 0 2-15,1-2-7 0,-1-2 2 16,1 3 3-16,-2-3-7 0,1 3 2 0,-1-4 5 15,0 1-7-15,-1-1 2 0,-1-1 4 16,1 0-5-16,-1 2 2 0,1-2 2 16,3-2-5-16,-2 0 2 0,0-2 4 15,-1 1-7-15,0 2 4 0,0 3 3 16,1 0-6-16,1 4 2 0,2 0 5 16,1 2-6-16,0-1 3 0,0 2 3 15,-2-1-7-15,1-1 3 0,0 2 3 16,2-1-7-16,-1 5 3 0,-1-1 1 0,1 1-6 15,0 2 4-15,2 1 2 0,-2-1-7 16,0 3 4-16,2-2 2 0,0 4-5 16,2 4 1-16,0 1 4 0,0 3-6 15,0 4 3-15,-2 2 4 0,1 5-7 16,1 3 2-16,0 2-1 0,1 3-9 16,-3 1-5-16,1 0-1 0,-2 3-27 0,3 3-32 15,-1-2 3-15,-3-1-6 0,5 1-53 16,1-5 49-16</inkml:trace>
  <inkml:trace contextRef="#ctx0" brushRef="#br0" timeOffset="411094.35">11757 11846 28 0,'-2'1'40'15,"1"-1"-15"-15,0 2-3 0,-2 1-4 16,-1 1-3-16,1 1-10 0,0 1-3 15,0 2 3-15,3 0-7 0,0 4 4 16,2 2 6-16,0 4 2 0,2 1 7 16,0 6 8-16,0 2-1 0,1 2 5 0,0 1 2 15,0 1-5-15,-1 5-3 0,1 3 0 16,-2 2-8-16,0 7-3 0,-3-1 4 16,0 1-7-16,-2-3 0 0,-2-2 2 15,-2-3-4-15,-2 2 3 0,-1-3 7 16,1 3-4-16,1 1 4 0,0 4 7 15,0 2-6-15,-1 4-1 0,0 0 2 16,0 0-8-16,2 0 0 0,1-2 1 0,2-2-6 16,3 3 2-16,0-4 4 0,5-2-7 15,2 3 3-15,-2 0 3 0,3-1-7 16,-1-6 3-16,-4-4 1 0,1-9-6 16,0-2 2-16,-2-5 2 0,1-3-6 15,-2-2 3-15,0-4 2 0,1-4-6 16,-1-2 2-16,-1-2 5 0,1-4-2 0,-1-1 10 15,0-1 9-15,2-2-4 0,-4-6 4 16,2-5 2-16,2-5-7 0,-4-6-1 16,2-3-5-16,-2-7-13 0,-1-8 1 15,-1-3 3-15,2-4-5 0,0-2 2 16,1 1 4-16,1-1-7 0,1 2 4 16,-1-6 3-16,0 2-7 0,0-1 2 15,-1-3 4-15,1 1-7 0,0-1 2 16,1 3 3-16,1-1-8 0,0 6 1 0,2 0 3 15,0 5-8-15,-4-4 0 0,0-2 2 16,0-3-6-16,0-1 2 0,-1-2 5 16,1-1-4-16,0 4 4 0,0 4 6 15,2 1-5-15,-2 0 5 0,0 5 5 16,2 4-7-16,-4 1 1 0,2 3-3 16,2 0-14-16,-1 3-9 0,3 2-5 0,1 5-15 15,-3 4-2-15,2 5 0 0,0 4 1 16,-3 2 9-16,1 3 15 0,-2 4 4 15,1 2 8-15,-1 0 6 0,-1 2-4 16,-2 2 1-16,2 0 2 0,0 5-5 16,-1 0 0-16,0 6 6 0,2 3-2 15,-4 1 3-15,1-1 6 0,2 5-4 16,0 3 4-16,1 1 5 0,0 6-3 16,1 1 5-16,0 2 7 0,2 6-1 0,-2 3 2 15,0 6 5-15,1 3-4 0,2 7 5 16,-2 7 4-16,1 2-9 0,-2 4 1 15,0 7 4-15,1 1-7 0,-1-9 0 16,-1 2 3-16,0-1-7 0,1-5 3 16,-1-3 9-16,-1-3-3 0,-2-5 8 15,-2-8 7-15,-3-5-6 0,-1 0 3 0,-2-10 3 16,1-2-7-16,-1-4-1 0,2-2-1 16,1-3-10-16,2 2-1 0,1 0 1 15,0-3-9-15,0 1 0 0,2-1 1 16,0-4-8-16,2-6 2 0,1 0 5 15,-1-6-6-15,0-1 2 0,3-2 5 16,-4 0-6-16,0-2 4 0,2 0 4 16,0-2-6-16,0 1 4 0,2-8 2 0,-2-3-6 15,3-8 3-15,1-7 3 0,1-12-8 16,2 0 2-16,-1-8 3 0,2-5-5 16,0-5 0-16,-1 1 3 0,-1-6-4 15,-2-1 1-15,2-2 4 0,-3 5-6 16,3-1 1-16,0 2 4 0,2 5-5 15,-1 5 1-15,-2 1 4 0,-4 0-6 0,0 3 2 16,-1-1 4-16,0-2-5 0,0-2 0 16,0 3 5-16,2 2-6 0,-1 0-1 15,-1 4 4-15,1 0-9 0,-1-3 0 16,-2 3 1-16,-1 6-8 0,0 3-3 16,0-1 5-16,-1 6-7 0,1 0 3 15,3 0 4-15,0 5-2 0,0 7 4 16,0 2 8-16,0 5-5 0,1 6 4 0,2 2 2 15,-4 0-6-15,2 1 2 0,0 4 4 16,-1 4-7-16,0 4 4 0,0 5 2 16,-2 5-1-16,2 2 3 0,-3 0 3 15,1 1-5-15,-2 4 4 0,-1 1 2 16,-1 4-4-16,1 2 1 0,0 8 4 16,0-5-5-16,5 5 2 0,-1 7 4 15,1 7-4-15,1 3 2 0,-2 7 5 0,2 6-3 16,2-5 4-16,-2-1 4 0,0 6-5 15,-1 1 2-15,-2-5 5 0,2 4-8 16,-4-4 2-16,-3-7 1 0,-2-10-7 16,0-3 1-16,1-10 3 0,2-8-7 15,0-6 2-15,0-1 1 0,4-4-18 16,2-3-58-16,0-4-33 0,4-12 26 16,-3-3-102-16,11-5-114 0</inkml:trace>
  <inkml:trace contextRef="#ctx0" brushRef="#br0" timeOffset="415743.3528">21499 13146 90 0,'0'-1'99'0,"0"-1"-42"0,-1 1 0 16,-1 1-9-16,2-1-23 0,0 0-18 15,-1 1-4-15,0-2-1 0,0 2-8 16,-2 0 1-16,0 0 5 0,0 0-5 15,-3 0 2-15,3 2 6 0,-4-2-3 16,2 0 5-16,0 1 6 0,-2-1-4 16,2 0 4-16,3 0 6 0,-4 0-5 15,1-1 1-15,0 1 3 0,-1-2-7 0,-1 1 0 16,2-2 2-16,0 2-7 0,1 0 1 16,0-2 5-16,-2 3-3 0,-1-1 2 15,2 1 5-15,-1-1-7 0,-3 1 2 16,2 0 0-16,0 1-6 0,-3 2-1 15,0-2 2-15,1 1-6 0,-1 2 1 16,-3-1 4-16,0 1-4 0,0 0 1 16,0-1 3-16,2 1-5 0,-1 0 2 15,-3-1 5-15,2-1-7 0,-3 1 0 0,0-1 6 16,1 2-7-16,4-1 4 0,-1 0 2 16,3-1-5-16,-1 1 3 0,1-2 6 15,0 2-3-15,1-1 4 0,0-1 4 16,3 3-5-16,-1 0 3 0,2 0 2 15,-4 0-6-15,0 0 1 0,1 0 0 16,-2-1-5-16,-2 3 2 0,2-1 5 0,3 3-5 16,-3-2 1-16,-1 0 2 0,-1 2-3 15,0 2 1-15,-2-1 4 0,1 0-3 16,3 2 2-16,-1-3 7 16,2-1-2-16,-1 2 2 0,0 0 7 0,-1-1-7 15,2 1 0-15,-1-1 1 0,1-3-9 16,2 3 1-16,-1-1 1 0,0 2-10 0,0 0 2 15,-2 2 4-15,1-2-5 0,-1 0 5 16,0-1 4-16,2-1-5 0,-1 2 5 16,0 0 4-16,0 0-4 0,-1 3 0 15,3-2 3-15,-2 1-7 0,0-1 1 16,1 3 2-16,0-2-7 0,1 1 2 16,-1 0 3-16,1 0-8 0,0 0 4 15,-2 2 3-15,3-1-7 0,-2 1 4 16,1-2 3-16,-1-3-5 0,2-1 2 0,0-2 3 15,-1-1-5-15,0 3 3 0,3 1 3 16,0 1-6-16,2 3 4 0,-1 3 1 16,2-2-6-16,-1 1 3 0,1-1 2 15,0 1-6-15,0-2 3 0,1-1 2 16,1 1-5-16,-2 0 4 0,1-1 1 16,-1-1-5-16,1 1 3 0,-1-3 4 0,0 0-5 15,0 1 2-15,3-2 2 0,-1-1-3 16,2 2 1-16,-1-4 6 0,1 0-8 15,-2 1 2-15,3 1 4 0,-2-1-3 16,1 1 2-16,4 2 4 0,-3 0-6 16,1 0 1-16,-1 0 4 0,2 1-6 15,-1 0 2-15,2-1 3 0,0 2-6 16,-1-1 2-16,4-1 5 0,-2 0-4 16,0-2 0-16,0-2 3 0,1 1-5 0,2-1 4 15,1-2 3-15,1 2-7 0,1 0 1 16,3-2 4-16,0-1-6 0,2 2 1 15,0 1 2-15,0-2-5 0,-1 2 1 16,-1 0 2-16,0-1-4 0,-2 3 2 16,-1-1 4-16,-2-1-6 0,-3 2 1 15,1-1 3-15,-1-2-2 0,-2 0 0 0,2 0 3 16,0-2-6-16,2-1 3 0,3 2 6 16,-2-2-5-16,5 1 1 0,-1-2 4 15,5 1-5-15,-4-1 2 0,3 0 4 16,-2-1-7-16,1 1 0 0,0 0 5 15,-3 0-7-15,1 0 2 0,-2 1 4 16,-1-1-6-16,0 2 1 0,0-2 3 16,-2 2-4-16,0-1 2 0,0-1 4 15,-1 0-7-15,-2 0 2 0,2-1 5 0,-2 1-5 16,2 0 1-16,0-2 2 0,1 1-3 16,3 0 4-16,1-2 3 0,1 1-3 15,1-1 3-15,-1-2 4 0,-1 0-6 16,1-3 2-16,-1-1 1 0,-3-2-6 15,2-1 2-15,1 0 0 0,-1-1-5 16,0 2 3-16,0 1 2 0,-5-1-4 0,0 1 2 16,-1 0 3-16,-2-3-5 0,0 0 2 15,-1-3 3-15,4 0-4 0,-2-1 5 16,2-1 5-16,0-3-4 0,0 2 2 16,-1-4 3-16,1-2-5 0,-2-2 0 15,2 0 1-15,0-1-7 0,-1-1 0 16,0 4 3-16,-2 3-4 0,1 2 1 15,-1 4 3-15,-2 1-6 0,-1 0 3 0,1-2 3 16,-5-3-6-16,0-2 1 0,-1 1 4 16,0 0-6-16,-1 1 2 0,-2 0 3 15,-2 4-5-15,0 0 1 0,-3-1 4 16,0 1-6-16,-2-2 2 0,0-3 3 16,-2-1-7-16,2-4 1 0,-2-1 2 15,2-1-3-15,0 2 2 0,1 0 4 16,1 6-4-16,-1 0 3 0,1 4 4 0,1 4-4 15,-3 0 0-15,3 5 3 0,-4 2-7 16,0 2 0-16,-3-2 3 0,-6 2-6 16,2-1 0-16,-4 2 3 0,-1-1-4 15,-5-1-1-15,1 0 5 0,-3 2-4 16,0-5 2-16,-4 0 5 0,3-1-3 16,-3 0 3-16,-2 1 3 0,0-1-2 15,1 3 1-15,-1 1 4 0,-1-1-9 0,-1 2 0 16,0 3 1-16,3 0-4 0,4 1 3 15,-1 1 2-15,2 3-3 0,1-1 2 16,-2 0 7-16,-2 2-5 0,4 3 2 16,2 1 3-16,1 3-6 0,1-1 0 15,1 1 3-15,-1 1-6 0,1 1 3 16,1 3 1-16,-2 6-6 0,3 5 2 16,0 5 2-16,1 3-15 0,0 3-14 0,2 0-11 15,2 0-109-15,1-3 57 0,7 3-88 16,2-1-339-16</inkml:trace>
  <inkml:trace contextRef="#ctx0" brushRef="#br0" timeOffset="417809.6874">22256 14525 53 0,'-2'-5'39'16,"0"-4"1"-16,-3 4 5 0,2-2 7 0,0 2-1 16,2 0 4-16,-1 2 12 0,0 0-2 15,0-1 4-15,0 0 0 0,-1 1-11 16,-1-1-8-16,-3 2-2 0,2 0-15 16,-3-1-8-16,2 0-2 0,-1 0-13 15,0 1-3-15,-1-2 3 0,-1 3-8 16,-1-1 0-16,-2 0 4 0,2-2-7 15,-2 0 3-15,-1-2 4 0,0-2-6 0,0 2 4 16,-1-5 4-16,-1 2-6 0,-1-1 3 16,-2-2 4-16,-1-2-8 0,-2 1 3 15,-1 0 3-15,1 3-1 0,-1 1 4 16,1 1 5-16,0 2-3 0,1 2 4 16,-2-1 1-16,-1-2-6 0,-6 3 0 15,4-3 0-15,-3-1-7 0,4 0-1 16,-1-1 2-16,1 0-2 0,-3-1-2 0,0-2 3 15,-8 3-5-15,-2-1 1 0,-2 1 4 16,-2 3-5-16,-2 0 0 0,3 2 4 16,-1 3-3-16,2 0 6 0,6 1 4 15,-1 0-3-15,3 1 1 0,3 0 4 16,1 2-5-16,1-2 0 0,0 2 1 16,2 0-8-16,-2-2 0 0,0 0 5 15,-3 0-6-15,0 1 1 0,1-1 3 0,-2 2-6 16,1-1 4-16,-2-1 1 0,-1 3-6 15,-4-1 3-15,-2-1 5 0,-3 1-7 16,-3 0 2-16,2 0 3 0,-2 1-5 16,2 1 4-16,4 1 2 0,0 1-3 15,4-1 1-15,-1 1 4 0,4 1-5 16,0 1 2-16,3 0 2 0,3 0-7 16,5 1 2-16,0-1 3 0,2 0-5 0,1 2 2 15,1 0 4-15,1 1-5 0,0 1 2 16,1 2 2-16,-2 1-5 0,0 0 3 15,0-1 4-15,1 1-8 0,-1 1 4 16,1 1 3-16,1 2-5 0,-1 3 3 16,0-1 3-16,-1 2-7 0,1 2 2 15,1 1 3-15,1-1-4 0,-1-6 1 16,2 4 4-16,1-1-4 0,2 0 3 0,1 7 7 16,3 3-5-16,5 1 3 0,0-1 4 15,1-1-3-15,1-5 0 0,4 1 6 16,1-1-8-16,2-2 0 0,3 4 3 15,1 0-5-15,6 2 1 0,-1 2 1 16,0-6-5-16,2 0 5 0,5 1 4 16,0-1-5-16,6 0 2 0,4 3 3 15,-1-3-5-15,1-4 2 0,1-1 1 0,3-5-5 16,2 1 1-16,4-5 4 0,6 0-5 16,3-3 2-16,5-2 3 0,7-3-5 15,5 0 1-15,2-4 4 0,3-1-6 16,5-1 2-16,-1 1 4 0,-1-4-7 15,-1-1 0-15,0-2 5 0,-9 1-6 16,-2 0 2-16,-3 0 3 0,-5 3-8 0,-4-3 11 16,-2 1 9-16,-5 0 1 0,-3-1 7 15,0-2 8-15,1-1-2 0,1-1 6 16,1-3-4-16,-1-2-10 0,2-1-4 16,-2-4 0-16,0 1-10 0,0-4-1 15,2 0 2-15,-4 3-9 0,0 0 4 16,-4-4 0-16,-1-1-6 0,-5-8 5 15,-2 0 5-15,-2-3-9 0,-1 4 5 16,-7 2 3-16,-1 3-6 0,-3 0 3 0,-2 0 0 16,-7-4-7-16,-2-3 5 0,-5 1 1 15,-3-1-8-15,-4 5 2 0,-3 0 1 16,-4 0-6-16,-6-1 4 0,-5-2 1 16,-5-7-9-16,-6 2 2 0,-6 2-5 15,-6-1-9-15,-4 4-5 0,-8-2-2 16,-6 2-10-16,-5 0 0 0,-4 6 3 0,-6 0-3 15,-3 9 2-15,0 1 4 0,-2 4-8 16,0 6-5-16,-1 2-4 0,0 2 441 16,-2 2-577-16,4-1 249 0,-5-1 167 15,-3-4-1931-15</inkml:trace>
  <inkml:trace contextRef="#ctx0" brushRef="#br0" timeOffset="483489.4532">19393 4711 40 0,'9'0'43'16,"0"0"-11"-16,1 1 1 0,1 0-7 15,0 0-7-15,4 1-2 0,1-2-10 16,2 2-4-16,6 0 3 0,-1-2-7 0,2 1 1 16,4 1 3-16,2-2-6 0,-4 2 2 15,6-2 5-15,1 1-8 0,-1 2 4 16,0-2 3-16,3 0-5 0,-4 0 2 15,-1 3 4-15,2 0-7 0,-2-1 4 16,-4-2 3-16,2 0-1 0,-1-1 8 16,-1-1 6-16,0-2-1 0,4 1 1 15,0 1 5-15,-3-3-5 0,1 2-3 0,3 0-3 16,0 1-7-16,2-3 0 0,0 2 1 16,3 2-6-16,-1-1 0 0,0 0 4 15,-4 0-5-15,0-1 0 0,-1 1 3 16,-1-2-6-16,-1 3 3 0,0-2 2 15,-3 2-5-15,-3 0 3 0,-4 1 3 16,-5 0-5-16,-1 2 1 0,-3-2 4 16,1 2-5-16,-2 1 3 0,-1 0 2 0,-2-1-5 15,-1 0 2-15,-1-2 5 0,-3-1-7 16,2 2 4-16,-3-1 2 0,1 0-5 16,-1-1 4-16,-1-1 4 0,-2 1-6 15,-2-3 0-15,-3 1 1 0,-2-1-9 16,-4 1 0-16,-3-1-1 0,-2 2-11 15,-3-1-2-15,-3 1 1 0,-4 1-8 0,0-1-1 16,-2 1 3-16,-2-1-3 0,-2-1 7 16,0 1 6-16,-1 1 2 0,-2 0 7 15,-1 0 8-15,-2 3-2 0,-3-1 1 16,-1 1 3-16,-2 1-8 0,-4-2 2 16,6 1 1-16,-3-1-4 0,0 1 1 15,-1-3 5-15,3 0-4 0,-6 0 3 16,1-1 7-16,1 1-1 0,5 0 7 15,-1 0 10-15,3 2-1 0,0 1 6 0,4 2 7 16,-1-1-7-16,0 0 0 0,3 0-2 16,2-2-11-16,-1 1-2 0,3-1-1 15,2 1-9-15,1-1 0 0,-3 2 4 16,2 0-7-16,2 0 3 0,2 0 3 16,3-2-5-16,4 0 2 0,5-2 7 15,0-2-5-15,3 0 5 0,4-1 4 0,0 1-3 16,3 0 5-16,3 1 5 0,0 0-5 15,0 0 3-15,2-1 1 0,0 0-8 16,4 0 0-16,1 0 0 0,4-1-8 16,4 1-1-16,5-2 1 0,1 0-4 15,3 1 3-15,4 1 2 0,5 0-4 16,2 0 1-16,5-1 3 0,3 2-4 16,1-2 1-16,2 1 4 0,4-1-5 0,1-2 1 15,2 1 5-15,0-1-5 0,2 0 1 16,-1 1 3-16,1 0-5 0,0 2 2 15,3-2 3-15,0 1-6 0,1 1 3 16,1-2 2-16,-1 0-5 0,-1-1 3 16,-3 0 3-16,-1-1-4 0,-2 0 2 15,-2 1 5-15,-1 1-5 0,-2 1 5 16,-1 1 4-16,-5 1-5 0,-2 1 2 0,-1-3 3 16,-2 3-7-16,-3 1 1 0,-3-2 2 15,-2 1-7-15,-4 0 1 0,-3 1 3 16,-3 1-7-16,-2-4 2 0,-2 4 2 15,-5-4-6-15,-2 2 0 0,-2 0 4 16,0-1-8-16,-3 1-2 0,0 1-4 16,-2-1-5-16,-3 2 2 0,-3-1 3 15,-5 1-8-15,-3 0 1 0,-7 0 8 0,-2 2 0 16,-6-1 0-16,-2 1 0 0,-1-2-5 16,-3-2 1-16,-6 1 4 0,2-2-10 15,-3 2-4-15,-2-2 3 0,-3 0-2 16,1 1-25-16</inkml:trace>
  <inkml:trace contextRef="#ctx0" brushRef="#br0" timeOffset="483731.0052">19302 4702 21 0,'-47'0'30'16,"1"1"10"-16,5 1-3 0,1 1 3 15,2 0 1-15,5 0-7 0,2 1-3 16,2 0-5-16,1 1-13 0,4 2-6 15,0-3-7-15,6 3-15 0,0 0-9 16,4-3-3-16,5 1-8 0,0-1 0 0,4-3-1 16,4 3-7-16,-2 0 8 0,3 0 5 15,3 1-10-15</inkml:trace>
  <inkml:trace contextRef="#ctx0" brushRef="#br0" timeOffset="483743.4054">18905 4806 3 0,'22'0'-3'0</inkml:trace>
  <inkml:trace contextRef="#ctx0" brushRef="#br0" timeOffset="483995.3726">19708 4734 17 0,'59'-3'34'0,"3"1"-7"0,-2-1-3 16,2-1 2-16,1-2 2 0,-2-1-8 16,-3 1 2-16,-1-1 0 0,-1 3-8 15,-3 1 0-15,-4 0 0 0,0-1-10 0,-5 0-1 16,-2 2 3-16,0-1-8 0,-5-1 2 15,-1 2 3-15,-5 0-6 0,-4 0 1 16,-4 1 5-16,-1-1-9 0,-5 1-1 16,-4 0-2-16,-4-1-14 0,-4 0-3 15,-4 2-4-15,-1-1-8 0,-2 1 2 16,-3 0 7-16,-6 0 0 0,-4 2 4 16,-6 1 15-16,-2-1 4 0</inkml:trace>
  <inkml:trace contextRef="#ctx0" brushRef="#br0" timeOffset="487155.3862">18634 3071 48 0,'-5'-6'98'0,"-2"-3"-10"0,-2 0-8 16,2-4-2-16,-2 1-9 0,0 3-9 16,0 1-17-16,0-2-9 0,-1 5-7 0,-2 1-14 15,-3 1 0-15,0 3-2 0,-1 0-9 16,-2 4-2-16,0 0 4 0,-1 5-6 15,-2 2 2-15,-2 1 4 0,0 1-6 16,5 0 8-16,-1 1 8 0,1-2 0 16,1-2 6-16,0 2 8 0,0 1-5 15,2 0 2-15,3 1 0 0,5 4-11 16,0 3 0-16,5 0-2 0,2 0-9 16,2 0 1-16,5-2 4 0,4-4-6 0,1 1 1 15,6-2 3-15,1 0-5 0,-1-2 1 16,3-3-2-16,3-1-13 0,2-3-7 15,2-5-16-15,3 0-28 0,-2-4-64 16,2-1 27-16,-7-7-64 0,3-2-200 16</inkml:trace>
  <inkml:trace contextRef="#ctx0" brushRef="#br0" timeOffset="487605.754">18847 3054 345 0,'-13'-11'148'0,"-1"0"-52"0,3 2 31 0,2 6-77 15,-1-4 6-15,0 6-20 0,2 1-20 16,-2 2-5-16,1 0-1 0,-3 0-9 16,4 5-1-16,-2 2 3 0,1 1-6 15,-1 0 3-15,-2 6 2 0,0 1-5 16,-1-2 2-16,1 2 5 0,0 5-7 15,2-2 2-15,1 4 5 0,2 0-7 0,5 1 3 16,2-2 4-16,0-4-5 0,2-2 4 16,3-2 3-16,6-2-4 0,-1-1 2 15,4-3 4-15,2-1-4 0,2-6 1 16,0-2 2-16,2 0-6 0,0-6 0 16,-1-5 5-16,2-2-9 0,-2-1 1 15,-5-5 5-15,0-2-6 0,-2-2 2 16,-7-3 4-16,-2-2-5 0,-1-2 3 15,-2 5 4-15,-1-1-8 0,-2-4 2 0,1 6 3 16,-3-1-7-16,-2 5-1 0,1 7 2 16,-3 13-7-16,-2 2 2 0,1 7 3 15,-3 9-4-15,-1 5 1 0,0 3 4 16,0 0-10-16,1 0-8 0,2 1-12 16,5 1-24-16,3-1-34 0,3-2-30 15,2-5 3-15,3-4-60 0,3-7-51 0</inkml:trace>
  <inkml:trace contextRef="#ctx0" brushRef="#br0" timeOffset="488257.0072">18950 3101 94 0,'4'-3'129'0,"-3"-2"-18"16,-1 1-12-16,0 2 4 0,1 3-14 0,-2-1-14 15,1-1-10-15,-1-1-15 0,2 5-5 16,-1-1-6-16,1 1-15 0,0 0-6 15,1 3 1-15,0 4-8 0,0 2 0 16,0 5 3-16,-1 5-7 0,2 1 1 16,1 3 5-16,1-1-11 0,2-1-1 15,0 0 4-15,1-1-7 0,1-3 3 16,-1-4 4-16,-1 0-7 0,2-8 5 0,-2-6 3 16,-1-2-2-16,0-2 1 0,0-5 6 15,0-6-6-15,2-5 0 0,-1-1 4 16,0-4-7-16,-2-3 1 0,1 0 1 15,-1-1-6-15,-1 0 3 0,0 2 2 16,-2 5-3-16,2 3-1 0,-1 5 4 16,-1 6-5-16,-1 5 1 0,2 1 3 15,-3 2-3-15,1 5-1 0,1 6 5 0,-2 1-6 16,2 3 3-16,1 1 3 0,-1 2-5 16,5 1 2-16,2 0 4 0,0-1-4 15,2-2 0-15,0-1 4 0,0-3-4 16,1-2 0-16,2-2 3 0,-1-4-4 15,1-4 2-15,-1-2 6 0,0-5-6 16,0-6 1-16,1-3 5 0,-1-4-5 16,4-1 0-16,-3-2 3 0,0 0-7 0,1 2 4 15,1 0 2-15,-4 1-5 0,-1 5 2 16,2 4 2-16,-4 2-6 0,0 7 3 16,-3 0 1-16,4 4-7 0,-4 1 5 15,-1 4 3-15,0 2-6 0,3 3 3 16,-2 1 4-16,1 2-4 0,2-4 3 15,1 0 1-15,1-4-3 0,-1-3 1 16,1 0 5-16,2-4-4 0,-1 1 0 0,0-3 4 16,0-3-5-16,0 1 2 0,1-4 2 15,0-1-5-15,0-1 0 0,0 0 3 16,-3 0-6-16,3 2 0 0,-2 1-1 16,1 1-8-16,-3-1-6 0,3 0-6 15,-5 1-15-15,2-1-15 0,2-2-17 16,-1 1 10-16,2-3-95 0,-1-3 39 15,2-3-37-15,-4-5-290 0</inkml:trace>
  <inkml:trace contextRef="#ctx0" brushRef="#br0" timeOffset="488504.505">19848 2857 56 0,'3'-48'82'15,"0"1"-5"-15,3 0 5 0,3 10 9 16,-2 6 3-16,0 7 5 0,-1 7 0 16,-1 7 0-16,-2 2 2 0,-2 4-15 15,-1 3-16-15,0 1-14 0,-2 2-20 0,-3 7-13 16,-1 7-7-16,-1 7-15 15,2 9-2-15,-1 4 4 0,4 9-6 0,-2-1 3 16,3 4 3-16,-1 3-4 0,1 1 1 16,2-4 1-16,1-2-5 0,1-5 3 15,1-9 3-15,0-4-8 0,0-7-1 16,0-2 2-16,0-3-6 0,-2-3-7 16,1-3-7-16,0-2-17 0,-2-3-14 15,-1-3-16-15,0-2-15 0,-4-3-57 0,-1-5-2 16,-7-6-7-16,-3-4-41 0,-3-3-7 15</inkml:trace>
  <inkml:trace contextRef="#ctx0" brushRef="#br0" timeOffset="488745.0658">19817 2909 235 0,'0'1'156'0,"1"3"-50"16,1-2 12-16,-1 2-20 0,2 1-30 15,3-1-10-15,4-4-8 0,6 2-14 16,6-2-3-16,2-3-4 0,5-5-17 15,1-1-18-15,5 2-17 0,1-5-34 16,3 2-27-16,-3 1-61 0,-1 1 15 16,-4-4-82-16,-7 3-130 0</inkml:trace>
  <inkml:trace contextRef="#ctx0" brushRef="#br0" timeOffset="489002.4884">20141 3070 382 0,'-3'1'191'0,"3"0"-52"15,-1-1 19-15,-1-1-76 0,2 1 4 16,2-1-31-16,-1 0-21 0,5-2-10 15,2-1-9-15,3 0-5 0,1 0 0 16,3-1-9-16,-3-1-1 0,3 1 0 0,-2-3-11 16,5-1-5-16,0 0-3 0,0 0-11 15,4 0-4-15,-1 1-3 0,-2-1-9 16,-3 3 3-16,0 0 6 0,-3 1-3 16,-2 3 2-16,-2-1 3 0,-1 3-6 15,-3-1-9-15,-4 1-30 0,-1 1-36 16,-1 0 22-16,-4 1-70 0,-1 2-92 15</inkml:trace>
  <inkml:trace contextRef="#ctx0" brushRef="#br0" timeOffset="489256.9367">20166 3173 339 0,'-5'0'204'0,"1"-1"-60"0,3-1 12 16,1 2-55-16,0 2-15 0,3-4-29 0,2 1-19 15,5-2-19-15,4 3-2 0,2-2-7 16,3 1-24-16,7-2-13 0,-2-2-16 16,1 0-30-16,-1-2-29 0,0 1-66 15,-8-2 20-15,-2 2-71 0,-5-2-158 16</inkml:trace>
  <inkml:trace contextRef="#ctx0" brushRef="#br0" timeOffset="489922.5682">20172 3164 412 0,'-12'-8'121'0,"0"0"-34"15,3 2 36-15,4 3-85 0,3 2-9 0,0 1 3 16,2 0-20-16,0-1-8 0,0 2 3 16,0-1-5-16,0 0 1 0,-1-1 2 15,0 0-5-15,-1-1 4 0,1 1 3 16,1 0-6-16,-1-1 7 0,0 1 8 16,1 1 1-16,-2 0 5 0,2 0 7 15,0-1-2-15,2 1 1 0,-1-1-1 16,4-1-12-16,4 0-3 0,4 0 0 0,4 0-10 15,5 2-1-15,1-1 5 0,6-1-12 16,4 4-11-16,0-4-16 0,5 2-94 16,0 0-30-16,-3 0 19 0,-4-1-127 15,-3-2-101-15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655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651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079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249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213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514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68309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4927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03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436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635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4EAC6-87A5-4FFA-AC5A-DBE8983718E7}" type="datetimeFigureOut">
              <a:rPr lang="en-ZA" smtClean="0"/>
              <a:t>2018/10/11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EBB13-A1CD-436A-9FE7-E18FEA01C8C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104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ITRW222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Semester Test 2018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169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06186" y="114300"/>
            <a:ext cx="11470821" cy="64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7" y="563337"/>
            <a:ext cx="9436966" cy="61429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209520" y="801720"/>
              <a:ext cx="950760" cy="4673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3040" y="795600"/>
                <a:ext cx="962640" cy="46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62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24543" y="179614"/>
            <a:ext cx="11454493" cy="60497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91600" y="175680"/>
              <a:ext cx="9951120" cy="5386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360" y="173160"/>
                <a:ext cx="9957600" cy="53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9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72" y="1118509"/>
            <a:ext cx="828753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3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15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343025"/>
            <a:ext cx="10153650" cy="4171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79040" y="2329200"/>
              <a:ext cx="9957960" cy="2968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5080" y="2325240"/>
                <a:ext cx="9966960" cy="29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9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-1877"/>
            <a:ext cx="8343899" cy="69204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93040" y="483840"/>
              <a:ext cx="9493920" cy="5909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0520" y="480240"/>
                <a:ext cx="9502920" cy="59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70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32" y="277586"/>
            <a:ext cx="9938091" cy="63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2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94" y="1191986"/>
            <a:ext cx="11192088" cy="213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04" y="482372"/>
            <a:ext cx="5749018" cy="3362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04" y="3971245"/>
            <a:ext cx="5471432" cy="28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4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21" y="459921"/>
            <a:ext cx="5070334" cy="392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18" y="706550"/>
            <a:ext cx="5354464" cy="36776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31080" y="797040"/>
              <a:ext cx="10807920" cy="5889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240" y="789840"/>
                <a:ext cx="10819800" cy="59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3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94" y="375556"/>
            <a:ext cx="10311598" cy="36494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1120" y="768600"/>
              <a:ext cx="11577600" cy="5874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160" y="763200"/>
                <a:ext cx="11589480" cy="588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4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325907"/>
            <a:ext cx="9373589" cy="62871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01760" y="426960"/>
              <a:ext cx="10288800" cy="6072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360" y="420120"/>
                <a:ext cx="10300680" cy="608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9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</Words>
  <Application>Microsoft Office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ITRW222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ITRW222</dc:title>
  <dc:creator>Roelien Goede</dc:creator>
  <cp:lastModifiedBy>Roelien</cp:lastModifiedBy>
  <cp:revision>7</cp:revision>
  <dcterms:created xsi:type="dcterms:W3CDTF">2018-10-08T18:06:14Z</dcterms:created>
  <dcterms:modified xsi:type="dcterms:W3CDTF">2018-10-11T18:08:24Z</dcterms:modified>
</cp:coreProperties>
</file>